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41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3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5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1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5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7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3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6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9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50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78539-90A3-456A-9F1E-63A94327CB0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28E9F-F91B-482E-899B-0BFB141F3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4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8640960" cy="252028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FAMILY  ALTAR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KESATUAN HATI , TUMBUH BERSAMA </a:t>
            </a:r>
            <a:b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MENANGKAN JIWA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0848"/>
            <a:ext cx="8712968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03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MISI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573016"/>
            <a:ext cx="8784976" cy="328498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MEPUNYAI KESEHATIAN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BERTUMBUH  DALAM FA.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PERTUMBUHAN TANPA BATAS DAN BERMULTIPLIKASI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PEMURIDAN DAN SIAP MENJADI PELAYAN TUHAN YANG BERGERAK.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20688"/>
            <a:ext cx="669674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62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PROGRAM KERJA 01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MENYATUKAN KESEPAHAMAN SATU   NAMA, SATU PANDUAN, SATU ATURAN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Tujuannya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menjalankan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Motto)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gembala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Pejabat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Gereja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Pengurus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FA)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933056"/>
            <a:ext cx="8352928" cy="29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11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PROGRAM  KERJA 02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SETIAP GEREJA LOKAL MENGAKTIFKAN KEGIATAN FA.</a:t>
            </a:r>
          </a:p>
          <a:p>
            <a:pPr marL="0" indent="0">
              <a:buNone/>
            </a:pPr>
            <a:r>
              <a:rPr lang="en-US" dirty="0" err="1" smtClean="0"/>
              <a:t>Tujuannya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FA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 </a:t>
            </a:r>
            <a:r>
              <a:rPr lang="en-US" dirty="0" err="1" smtClean="0"/>
              <a:t>Gereja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Gembala</a:t>
            </a:r>
            <a:r>
              <a:rPr lang="en-US" dirty="0" smtClean="0"/>
              <a:t> </a:t>
            </a:r>
            <a:r>
              <a:rPr lang="en-US" dirty="0" err="1" smtClean="0"/>
              <a:t>Jemaat</a:t>
            </a:r>
            <a:r>
              <a:rPr lang="en-US" dirty="0" smtClean="0"/>
              <a:t>/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r>
              <a:rPr lang="en-US" dirty="0" smtClean="0"/>
              <a:t> </a:t>
            </a:r>
            <a:r>
              <a:rPr lang="en-US" dirty="0" err="1" smtClean="0"/>
              <a:t>gereja</a:t>
            </a:r>
            <a:r>
              <a:rPr lang="en-US" dirty="0" smtClean="0"/>
              <a:t>/</a:t>
            </a:r>
            <a:r>
              <a:rPr lang="en-US" dirty="0" err="1" smtClean="0"/>
              <a:t>pengurus</a:t>
            </a:r>
            <a:r>
              <a:rPr lang="en-US" dirty="0" smtClean="0"/>
              <a:t> FA (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kepengurusan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221088"/>
            <a:ext cx="8064896" cy="263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581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PROGRAM  KERJA 03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FA,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FA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Gereja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Tujuannya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bertumbuh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r>
              <a:rPr lang="en-US" dirty="0" smtClean="0"/>
              <a:t> &amp; </a:t>
            </a:r>
            <a:r>
              <a:rPr lang="en-US" dirty="0" err="1" smtClean="0"/>
              <a:t>jemaat</a:t>
            </a:r>
            <a:r>
              <a:rPr lang="en-US" dirty="0" smtClean="0"/>
              <a:t> </a:t>
            </a:r>
            <a:r>
              <a:rPr lang="en-US" dirty="0" err="1" smtClean="0"/>
              <a:t>Sinode</a:t>
            </a:r>
            <a:r>
              <a:rPr lang="en-US" dirty="0" smtClean="0"/>
              <a:t> GBI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429000"/>
            <a:ext cx="806489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971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PROGRAM  KERJA  04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784976" cy="616530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WA </a:t>
            </a:r>
            <a:r>
              <a:rPr lang="en-US" dirty="0" err="1" smtClean="0"/>
              <a:t>Pemimpin</a:t>
            </a:r>
            <a:r>
              <a:rPr lang="en-US" dirty="0" smtClean="0"/>
              <a:t> FA.</a:t>
            </a:r>
          </a:p>
          <a:p>
            <a:pPr marL="0" indent="0">
              <a:buNone/>
            </a:pPr>
            <a:r>
              <a:rPr lang="en-US" dirty="0" err="1" smtClean="0"/>
              <a:t>Tujuannya</a:t>
            </a:r>
            <a:r>
              <a:rPr lang="en-US" dirty="0" smtClean="0"/>
              <a:t> </a:t>
            </a:r>
            <a:r>
              <a:rPr lang="en-US" dirty="0" err="1" smtClean="0"/>
              <a:t>konsolidasi</a:t>
            </a:r>
            <a:r>
              <a:rPr lang="en-US" dirty="0" smtClean="0"/>
              <a:t>, </a:t>
            </a:r>
            <a:r>
              <a:rPr lang="en-US" dirty="0" err="1" smtClean="0"/>
              <a:t>menyatukan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,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memotivasi</a:t>
            </a:r>
            <a:r>
              <a:rPr lang="en-US" dirty="0" smtClean="0"/>
              <a:t>, </a:t>
            </a:r>
            <a:r>
              <a:rPr lang="en-US" dirty="0" err="1" smtClean="0"/>
              <a:t>bertukar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pertumbuhan</a:t>
            </a:r>
            <a:r>
              <a:rPr lang="en-US" dirty="0"/>
              <a:t> </a:t>
            </a:r>
            <a:r>
              <a:rPr lang="en-US" dirty="0" err="1" smtClean="0"/>
              <a:t>gereja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Sasaran</a:t>
            </a:r>
            <a:r>
              <a:rPr lang="en-US" dirty="0" smtClean="0"/>
              <a:t> : </a:t>
            </a:r>
            <a:r>
              <a:rPr lang="en-US" dirty="0" err="1" smtClean="0"/>
              <a:t>Gereja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Batas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861048"/>
            <a:ext cx="856895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97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SEKIAN DAN TERIMAKASIH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TUHAN YESUS MEMBERKATI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672916"/>
            <a:ext cx="2988840" cy="1872208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564904"/>
            <a:ext cx="2304256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514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160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FAMILY  ALTAR KESATUAN HATI , TUMBUH BERSAMA  MENANGKAN JIWA </vt:lpstr>
      <vt:lpstr>MISI</vt:lpstr>
      <vt:lpstr>PROGRAM KERJA 01</vt:lpstr>
      <vt:lpstr>PROGRAM  KERJA 02</vt:lpstr>
      <vt:lpstr>PROGRAM  KERJA 03</vt:lpstr>
      <vt:lpstr>PROGRAM  KERJA  04</vt:lpstr>
      <vt:lpstr>SEKIAN DAN TERIMAKASIH TUHAN YESUS MEMBERKATI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 ALTAR</dc:title>
  <dc:creator>user</dc:creator>
  <cp:lastModifiedBy>user</cp:lastModifiedBy>
  <cp:revision>11</cp:revision>
  <dcterms:created xsi:type="dcterms:W3CDTF">2023-02-13T07:39:25Z</dcterms:created>
  <dcterms:modified xsi:type="dcterms:W3CDTF">2023-02-13T13:40:16Z</dcterms:modified>
</cp:coreProperties>
</file>