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95" r:id="rId5"/>
    <p:sldId id="291" r:id="rId6"/>
    <p:sldId id="293" r:id="rId7"/>
    <p:sldId id="289" r:id="rId8"/>
    <p:sldId id="302" r:id="rId9"/>
  </p:sldIdLst>
  <p:sldSz cx="9753600" cy="7315200"/>
  <p:notesSz cx="9753600" cy="73152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962" autoAdjust="0"/>
  </p:normalViewPr>
  <p:slideViewPr>
    <p:cSldViewPr>
      <p:cViewPr varScale="1">
        <p:scale>
          <a:sx n="73" d="100"/>
          <a:sy n="73" d="100"/>
        </p:scale>
        <p:origin x="1598" y="7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25925" cy="365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24500" y="0"/>
            <a:ext cx="4227513" cy="365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A39CB-7D94-4B65-A1AA-B1AB3A86C6DD}" type="datetimeFigureOut">
              <a:rPr lang="id-ID" smtClean="0"/>
              <a:t>20/02/2023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480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4725" y="3475038"/>
            <a:ext cx="7804150" cy="32908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488"/>
            <a:ext cx="4225925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24500" y="6948488"/>
            <a:ext cx="42275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CF786-96ED-400F-90C0-FADAF9AF6DB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28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CF786-96ED-400F-90C0-FADAF9AF6DBC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8591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CF786-96ED-400F-90C0-FADAF9AF6DBC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1728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CF786-96ED-400F-90C0-FADAF9AF6DBC}" type="slidenum">
              <a:rPr lang="id-ID" smtClean="0"/>
              <a:t>3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9789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CF786-96ED-400F-90C0-FADAF9AF6DBC}" type="slidenum">
              <a:rPr lang="id-ID" smtClean="0"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6655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CF786-96ED-400F-90C0-FADAF9AF6DBC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6655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CF786-96ED-400F-90C0-FADAF9AF6DB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1158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CF786-96ED-400F-90C0-FADAF9AF6DBC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797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CCF786-96ED-400F-90C0-FADAF9AF6DBC}" type="slidenum">
              <a:rPr lang="id-ID" smtClean="0"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21728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9753599" y="7315199"/>
                </a:moveTo>
                <a:lnTo>
                  <a:pt x="0" y="7315199"/>
                </a:lnTo>
                <a:lnTo>
                  <a:pt x="0" y="0"/>
                </a:lnTo>
                <a:lnTo>
                  <a:pt x="9753599" y="0"/>
                </a:lnTo>
                <a:lnTo>
                  <a:pt x="9753599" y="7315199"/>
                </a:lnTo>
                <a:close/>
              </a:path>
            </a:pathLst>
          </a:custGeom>
          <a:solidFill>
            <a:srgbClr val="011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61551" y="1478513"/>
            <a:ext cx="4430497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1" i="0">
                <a:solidFill>
                  <a:srgbClr val="FFE3DB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63040" y="4096512"/>
            <a:ext cx="6827520" cy="182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11B4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8037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11B4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72714" y="2553333"/>
            <a:ext cx="2936875" cy="3789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11B44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356807" y="2553333"/>
            <a:ext cx="3681729" cy="3789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11B44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9753599" y="7315199"/>
                </a:moveTo>
                <a:lnTo>
                  <a:pt x="0" y="7315199"/>
                </a:lnTo>
                <a:lnTo>
                  <a:pt x="0" y="0"/>
                </a:lnTo>
                <a:lnTo>
                  <a:pt x="9753599" y="0"/>
                </a:lnTo>
                <a:lnTo>
                  <a:pt x="9753599" y="7315199"/>
                </a:lnTo>
                <a:close/>
              </a:path>
            </a:pathLst>
          </a:custGeom>
          <a:solidFill>
            <a:srgbClr val="011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011B4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9753599" y="7315199"/>
                </a:moveTo>
                <a:lnTo>
                  <a:pt x="0" y="7315199"/>
                </a:lnTo>
                <a:lnTo>
                  <a:pt x="0" y="0"/>
                </a:lnTo>
                <a:lnTo>
                  <a:pt x="9753599" y="0"/>
                </a:lnTo>
                <a:lnTo>
                  <a:pt x="9753599" y="7315199"/>
                </a:lnTo>
                <a:close/>
              </a:path>
            </a:pathLst>
          </a:custGeom>
          <a:solidFill>
            <a:srgbClr val="011B4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9753599" y="7315199"/>
                </a:moveTo>
                <a:lnTo>
                  <a:pt x="0" y="7315199"/>
                </a:lnTo>
                <a:lnTo>
                  <a:pt x="0" y="0"/>
                </a:lnTo>
                <a:lnTo>
                  <a:pt x="9753599" y="0"/>
                </a:lnTo>
                <a:lnTo>
                  <a:pt x="9753599" y="7315199"/>
                </a:lnTo>
                <a:close/>
              </a:path>
            </a:pathLst>
          </a:custGeom>
          <a:solidFill>
            <a:srgbClr val="FFE3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820" y="663109"/>
            <a:ext cx="841502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011B4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67459" y="1396470"/>
            <a:ext cx="7343140" cy="41389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8037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316224" y="6803136"/>
            <a:ext cx="3121152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7680" y="6803136"/>
            <a:ext cx="224332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022592" y="6803136"/>
            <a:ext cx="2243328" cy="3657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51076" y="4191037"/>
            <a:ext cx="1066800" cy="923925"/>
          </a:xfrm>
          <a:custGeom>
            <a:avLst/>
            <a:gdLst/>
            <a:ahLst/>
            <a:cxnLst/>
            <a:rect l="l" t="t" r="r" b="b"/>
            <a:pathLst>
              <a:path w="1066800" h="923925">
                <a:moveTo>
                  <a:pt x="344684" y="923532"/>
                </a:moveTo>
                <a:lnTo>
                  <a:pt x="336516" y="846335"/>
                </a:lnTo>
                <a:lnTo>
                  <a:pt x="330342" y="795323"/>
                </a:lnTo>
                <a:lnTo>
                  <a:pt x="316048" y="749379"/>
                </a:lnTo>
                <a:lnTo>
                  <a:pt x="294338" y="701888"/>
                </a:lnTo>
                <a:lnTo>
                  <a:pt x="263618" y="657581"/>
                </a:lnTo>
                <a:lnTo>
                  <a:pt x="222299" y="621189"/>
                </a:lnTo>
                <a:lnTo>
                  <a:pt x="140069" y="574524"/>
                </a:lnTo>
                <a:lnTo>
                  <a:pt x="68930" y="543690"/>
                </a:lnTo>
                <a:lnTo>
                  <a:pt x="18902" y="526670"/>
                </a:lnTo>
                <a:lnTo>
                  <a:pt x="0" y="521445"/>
                </a:lnTo>
                <a:lnTo>
                  <a:pt x="14341" y="464995"/>
                </a:lnTo>
                <a:lnTo>
                  <a:pt x="118201" y="496479"/>
                </a:lnTo>
                <a:lnTo>
                  <a:pt x="204327" y="529275"/>
                </a:lnTo>
                <a:lnTo>
                  <a:pt x="274408" y="567610"/>
                </a:lnTo>
                <a:lnTo>
                  <a:pt x="297833" y="589616"/>
                </a:lnTo>
                <a:lnTo>
                  <a:pt x="288873" y="548470"/>
                </a:lnTo>
                <a:lnTo>
                  <a:pt x="279219" y="510890"/>
                </a:lnTo>
                <a:lnTo>
                  <a:pt x="257915" y="451361"/>
                </a:lnTo>
                <a:lnTo>
                  <a:pt x="211834" y="381628"/>
                </a:lnTo>
                <a:lnTo>
                  <a:pt x="162661" y="336427"/>
                </a:lnTo>
                <a:lnTo>
                  <a:pt x="123527" y="312037"/>
                </a:lnTo>
                <a:lnTo>
                  <a:pt x="107564" y="304734"/>
                </a:lnTo>
                <a:lnTo>
                  <a:pt x="144614" y="240630"/>
                </a:lnTo>
                <a:lnTo>
                  <a:pt x="235715" y="328474"/>
                </a:lnTo>
                <a:lnTo>
                  <a:pt x="300213" y="410765"/>
                </a:lnTo>
                <a:lnTo>
                  <a:pt x="333449" y="494177"/>
                </a:lnTo>
                <a:lnTo>
                  <a:pt x="337337" y="529365"/>
                </a:lnTo>
                <a:lnTo>
                  <a:pt x="343578" y="573500"/>
                </a:lnTo>
                <a:lnTo>
                  <a:pt x="351567" y="623779"/>
                </a:lnTo>
                <a:lnTo>
                  <a:pt x="360699" y="677400"/>
                </a:lnTo>
                <a:lnTo>
                  <a:pt x="365541" y="621441"/>
                </a:lnTo>
                <a:lnTo>
                  <a:pt x="371037" y="563459"/>
                </a:lnTo>
                <a:lnTo>
                  <a:pt x="377195" y="504691"/>
                </a:lnTo>
                <a:lnTo>
                  <a:pt x="384025" y="446372"/>
                </a:lnTo>
                <a:lnTo>
                  <a:pt x="391534" y="389738"/>
                </a:lnTo>
                <a:lnTo>
                  <a:pt x="399732" y="336025"/>
                </a:lnTo>
                <a:lnTo>
                  <a:pt x="408627" y="286467"/>
                </a:lnTo>
                <a:lnTo>
                  <a:pt x="418227" y="242302"/>
                </a:lnTo>
                <a:lnTo>
                  <a:pt x="428542" y="204765"/>
                </a:lnTo>
                <a:lnTo>
                  <a:pt x="491259" y="86682"/>
                </a:lnTo>
                <a:lnTo>
                  <a:pt x="541795" y="33278"/>
                </a:lnTo>
                <a:lnTo>
                  <a:pt x="580186" y="7007"/>
                </a:lnTo>
                <a:lnTo>
                  <a:pt x="595428" y="0"/>
                </a:lnTo>
                <a:lnTo>
                  <a:pt x="651840" y="21527"/>
                </a:lnTo>
                <a:lnTo>
                  <a:pt x="635119" y="32975"/>
                </a:lnTo>
                <a:lnTo>
                  <a:pt x="596056" y="64851"/>
                </a:lnTo>
                <a:lnTo>
                  <a:pt x="551301" y="113457"/>
                </a:lnTo>
                <a:lnTo>
                  <a:pt x="517504" y="175090"/>
                </a:lnTo>
                <a:lnTo>
                  <a:pt x="504635" y="228704"/>
                </a:lnTo>
                <a:lnTo>
                  <a:pt x="496938" y="269386"/>
                </a:lnTo>
                <a:lnTo>
                  <a:pt x="488634" y="317281"/>
                </a:lnTo>
                <a:lnTo>
                  <a:pt x="479896" y="370856"/>
                </a:lnTo>
                <a:lnTo>
                  <a:pt x="470901" y="428584"/>
                </a:lnTo>
                <a:lnTo>
                  <a:pt x="461824" y="488934"/>
                </a:lnTo>
                <a:lnTo>
                  <a:pt x="452839" y="550377"/>
                </a:lnTo>
                <a:lnTo>
                  <a:pt x="444121" y="611382"/>
                </a:lnTo>
                <a:lnTo>
                  <a:pt x="465212" y="558980"/>
                </a:lnTo>
                <a:lnTo>
                  <a:pt x="487439" y="507979"/>
                </a:lnTo>
                <a:lnTo>
                  <a:pt x="510542" y="459822"/>
                </a:lnTo>
                <a:lnTo>
                  <a:pt x="534263" y="415951"/>
                </a:lnTo>
                <a:lnTo>
                  <a:pt x="558342" y="377807"/>
                </a:lnTo>
                <a:lnTo>
                  <a:pt x="582521" y="346832"/>
                </a:lnTo>
                <a:lnTo>
                  <a:pt x="679190" y="265102"/>
                </a:lnTo>
                <a:lnTo>
                  <a:pt x="777899" y="212166"/>
                </a:lnTo>
                <a:lnTo>
                  <a:pt x="854692" y="183627"/>
                </a:lnTo>
                <a:lnTo>
                  <a:pt x="885613" y="175090"/>
                </a:lnTo>
                <a:lnTo>
                  <a:pt x="920273" y="226278"/>
                </a:lnTo>
                <a:lnTo>
                  <a:pt x="888414" y="236025"/>
                </a:lnTo>
                <a:lnTo>
                  <a:pt x="811334" y="267121"/>
                </a:lnTo>
                <a:lnTo>
                  <a:pt x="716774" y="322345"/>
                </a:lnTo>
                <a:lnTo>
                  <a:pt x="632478" y="404479"/>
                </a:lnTo>
                <a:lnTo>
                  <a:pt x="609929" y="438732"/>
                </a:lnTo>
                <a:lnTo>
                  <a:pt x="586364" y="480053"/>
                </a:lnTo>
                <a:lnTo>
                  <a:pt x="562288" y="526694"/>
                </a:lnTo>
                <a:lnTo>
                  <a:pt x="538210" y="576908"/>
                </a:lnTo>
                <a:lnTo>
                  <a:pt x="514636" y="628951"/>
                </a:lnTo>
                <a:lnTo>
                  <a:pt x="492073" y="681074"/>
                </a:lnTo>
                <a:lnTo>
                  <a:pt x="471028" y="731533"/>
                </a:lnTo>
                <a:lnTo>
                  <a:pt x="452009" y="778580"/>
                </a:lnTo>
                <a:lnTo>
                  <a:pt x="481353" y="737002"/>
                </a:lnTo>
                <a:lnTo>
                  <a:pt x="512520" y="693718"/>
                </a:lnTo>
                <a:lnTo>
                  <a:pt x="544728" y="650036"/>
                </a:lnTo>
                <a:lnTo>
                  <a:pt x="577195" y="607266"/>
                </a:lnTo>
                <a:lnTo>
                  <a:pt x="609140" y="566718"/>
                </a:lnTo>
                <a:lnTo>
                  <a:pt x="639780" y="529701"/>
                </a:lnTo>
                <a:lnTo>
                  <a:pt x="668333" y="497525"/>
                </a:lnTo>
                <a:lnTo>
                  <a:pt x="712783" y="461441"/>
                </a:lnTo>
                <a:lnTo>
                  <a:pt x="765759" y="435805"/>
                </a:lnTo>
                <a:lnTo>
                  <a:pt x="823589" y="418963"/>
                </a:lnTo>
                <a:lnTo>
                  <a:pt x="882599" y="409261"/>
                </a:lnTo>
                <a:lnTo>
                  <a:pt x="939116" y="405046"/>
                </a:lnTo>
                <a:lnTo>
                  <a:pt x="989468" y="404665"/>
                </a:lnTo>
                <a:lnTo>
                  <a:pt x="1029981" y="406462"/>
                </a:lnTo>
                <a:lnTo>
                  <a:pt x="1056983" y="408785"/>
                </a:lnTo>
                <a:lnTo>
                  <a:pt x="1066799" y="409980"/>
                </a:lnTo>
                <a:lnTo>
                  <a:pt x="1066799" y="463081"/>
                </a:lnTo>
                <a:lnTo>
                  <a:pt x="1032917" y="465985"/>
                </a:lnTo>
                <a:lnTo>
                  <a:pt x="948299" y="479855"/>
                </a:lnTo>
                <a:lnTo>
                  <a:pt x="838494" y="512426"/>
                </a:lnTo>
                <a:lnTo>
                  <a:pt x="729047" y="571437"/>
                </a:lnTo>
                <a:lnTo>
                  <a:pt x="623634" y="667709"/>
                </a:lnTo>
                <a:lnTo>
                  <a:pt x="522703" y="782257"/>
                </a:lnTo>
                <a:lnTo>
                  <a:pt x="446960" y="878104"/>
                </a:lnTo>
                <a:lnTo>
                  <a:pt x="417110" y="918270"/>
                </a:lnTo>
                <a:lnTo>
                  <a:pt x="385797" y="918270"/>
                </a:lnTo>
                <a:lnTo>
                  <a:pt x="344684" y="923532"/>
                </a:lnTo>
                <a:close/>
              </a:path>
            </a:pathLst>
          </a:custGeom>
          <a:solidFill>
            <a:srgbClr val="18A6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06556" y="3220043"/>
            <a:ext cx="607695" cy="730885"/>
          </a:xfrm>
          <a:custGeom>
            <a:avLst/>
            <a:gdLst/>
            <a:ahLst/>
            <a:cxnLst/>
            <a:rect l="l" t="t" r="r" b="b"/>
            <a:pathLst>
              <a:path w="607694" h="730885">
                <a:moveTo>
                  <a:pt x="101936" y="730583"/>
                </a:moveTo>
                <a:lnTo>
                  <a:pt x="78759" y="688585"/>
                </a:lnTo>
                <a:lnTo>
                  <a:pt x="64351" y="638823"/>
                </a:lnTo>
                <a:lnTo>
                  <a:pt x="54604" y="592774"/>
                </a:lnTo>
                <a:lnTo>
                  <a:pt x="47650" y="562281"/>
                </a:lnTo>
                <a:lnTo>
                  <a:pt x="42236" y="539826"/>
                </a:lnTo>
                <a:lnTo>
                  <a:pt x="37109" y="517420"/>
                </a:lnTo>
                <a:lnTo>
                  <a:pt x="32346" y="495145"/>
                </a:lnTo>
                <a:lnTo>
                  <a:pt x="28021" y="473080"/>
                </a:lnTo>
                <a:lnTo>
                  <a:pt x="22219" y="443643"/>
                </a:lnTo>
                <a:lnTo>
                  <a:pt x="10888" y="384881"/>
                </a:lnTo>
                <a:lnTo>
                  <a:pt x="5233" y="342423"/>
                </a:lnTo>
                <a:lnTo>
                  <a:pt x="754" y="300793"/>
                </a:lnTo>
                <a:lnTo>
                  <a:pt x="0" y="285514"/>
                </a:lnTo>
                <a:lnTo>
                  <a:pt x="404" y="278599"/>
                </a:lnTo>
                <a:lnTo>
                  <a:pt x="1399" y="272156"/>
                </a:lnTo>
                <a:lnTo>
                  <a:pt x="2259" y="265825"/>
                </a:lnTo>
                <a:lnTo>
                  <a:pt x="2561" y="258766"/>
                </a:lnTo>
                <a:lnTo>
                  <a:pt x="2606" y="251364"/>
                </a:lnTo>
                <a:lnTo>
                  <a:pt x="2695" y="244000"/>
                </a:lnTo>
                <a:lnTo>
                  <a:pt x="5059" y="201899"/>
                </a:lnTo>
                <a:lnTo>
                  <a:pt x="10157" y="163230"/>
                </a:lnTo>
                <a:lnTo>
                  <a:pt x="29857" y="97676"/>
                </a:lnTo>
                <a:lnTo>
                  <a:pt x="50662" y="54096"/>
                </a:lnTo>
                <a:lnTo>
                  <a:pt x="81381" y="25659"/>
                </a:lnTo>
                <a:lnTo>
                  <a:pt x="115814" y="1880"/>
                </a:lnTo>
                <a:lnTo>
                  <a:pt x="123133" y="1513"/>
                </a:lnTo>
                <a:lnTo>
                  <a:pt x="135948" y="650"/>
                </a:lnTo>
                <a:lnTo>
                  <a:pt x="176760" y="4277"/>
                </a:lnTo>
                <a:lnTo>
                  <a:pt x="178858" y="5355"/>
                </a:lnTo>
                <a:lnTo>
                  <a:pt x="179601" y="5344"/>
                </a:lnTo>
                <a:lnTo>
                  <a:pt x="227720" y="20762"/>
                </a:lnTo>
                <a:lnTo>
                  <a:pt x="278840" y="50759"/>
                </a:lnTo>
                <a:lnTo>
                  <a:pt x="314642" y="79623"/>
                </a:lnTo>
                <a:lnTo>
                  <a:pt x="329770" y="96452"/>
                </a:lnTo>
                <a:lnTo>
                  <a:pt x="332786" y="99708"/>
                </a:lnTo>
                <a:lnTo>
                  <a:pt x="370440" y="141052"/>
                </a:lnTo>
                <a:lnTo>
                  <a:pt x="404341" y="183110"/>
                </a:lnTo>
                <a:lnTo>
                  <a:pt x="437547" y="228176"/>
                </a:lnTo>
                <a:lnTo>
                  <a:pt x="470156" y="275417"/>
                </a:lnTo>
                <a:lnTo>
                  <a:pt x="500184" y="320695"/>
                </a:lnTo>
                <a:lnTo>
                  <a:pt x="529653" y="367141"/>
                </a:lnTo>
                <a:lnTo>
                  <a:pt x="558298" y="415292"/>
                </a:lnTo>
                <a:lnTo>
                  <a:pt x="585856" y="465684"/>
                </a:lnTo>
                <a:lnTo>
                  <a:pt x="591220" y="475960"/>
                </a:lnTo>
                <a:lnTo>
                  <a:pt x="596617" y="486179"/>
                </a:lnTo>
                <a:lnTo>
                  <a:pt x="602051" y="496355"/>
                </a:lnTo>
                <a:lnTo>
                  <a:pt x="607528" y="506498"/>
                </a:lnTo>
                <a:lnTo>
                  <a:pt x="344230" y="626973"/>
                </a:lnTo>
                <a:lnTo>
                  <a:pt x="131433" y="716588"/>
                </a:lnTo>
                <a:lnTo>
                  <a:pt x="101936" y="730583"/>
                </a:lnTo>
                <a:close/>
              </a:path>
              <a:path w="607694" h="730885">
                <a:moveTo>
                  <a:pt x="229596" y="676670"/>
                </a:moveTo>
                <a:lnTo>
                  <a:pt x="170537" y="700316"/>
                </a:lnTo>
                <a:lnTo>
                  <a:pt x="131433" y="716588"/>
                </a:lnTo>
                <a:lnTo>
                  <a:pt x="344230" y="626973"/>
                </a:lnTo>
                <a:lnTo>
                  <a:pt x="339612" y="629132"/>
                </a:lnTo>
                <a:lnTo>
                  <a:pt x="320440" y="637501"/>
                </a:lnTo>
                <a:lnTo>
                  <a:pt x="295217" y="648123"/>
                </a:lnTo>
                <a:lnTo>
                  <a:pt x="229596" y="676670"/>
                </a:lnTo>
                <a:close/>
              </a:path>
              <a:path w="607694" h="730885">
                <a:moveTo>
                  <a:pt x="310678" y="641657"/>
                </a:moveTo>
                <a:lnTo>
                  <a:pt x="295217" y="648123"/>
                </a:lnTo>
                <a:lnTo>
                  <a:pt x="320440" y="637501"/>
                </a:lnTo>
                <a:lnTo>
                  <a:pt x="310678" y="641657"/>
                </a:lnTo>
                <a:close/>
              </a:path>
            </a:pathLst>
          </a:custGeom>
          <a:solidFill>
            <a:srgbClr val="FE5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723722" y="4283392"/>
            <a:ext cx="2448477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20" dirty="0">
                <a:solidFill>
                  <a:srgbClr val="FFE3DB"/>
                </a:solidFill>
                <a:latin typeface="Verdana"/>
                <a:cs typeface="Verdana"/>
              </a:rPr>
              <a:t>P</a:t>
            </a:r>
            <a:r>
              <a:rPr sz="1600" spc="-45" dirty="0">
                <a:solidFill>
                  <a:srgbClr val="FFE3DB"/>
                </a:solidFill>
                <a:latin typeface="Verdana"/>
                <a:cs typeface="Verdana"/>
              </a:rPr>
              <a:t>E</a:t>
            </a:r>
            <a:r>
              <a:rPr sz="1600" spc="30" dirty="0">
                <a:solidFill>
                  <a:srgbClr val="FFE3DB"/>
                </a:solidFill>
                <a:latin typeface="Verdana"/>
                <a:cs typeface="Verdana"/>
              </a:rPr>
              <a:t>R</a:t>
            </a:r>
            <a:r>
              <a:rPr sz="1600" spc="-130" dirty="0">
                <a:solidFill>
                  <a:srgbClr val="FFE3DB"/>
                </a:solidFill>
                <a:latin typeface="Verdana"/>
                <a:cs typeface="Verdana"/>
              </a:rPr>
              <a:t>I</a:t>
            </a:r>
            <a:r>
              <a:rPr sz="1600" spc="150" dirty="0">
                <a:solidFill>
                  <a:srgbClr val="FFE3DB"/>
                </a:solidFill>
                <a:latin typeface="Verdana"/>
                <a:cs typeface="Verdana"/>
              </a:rPr>
              <a:t>O</a:t>
            </a:r>
            <a:r>
              <a:rPr sz="1600" spc="40" dirty="0">
                <a:solidFill>
                  <a:srgbClr val="FFE3DB"/>
                </a:solidFill>
                <a:latin typeface="Verdana"/>
                <a:cs typeface="Verdana"/>
              </a:rPr>
              <a:t>D</a:t>
            </a:r>
            <a:r>
              <a:rPr sz="1600" spc="-204" dirty="0">
                <a:solidFill>
                  <a:srgbClr val="FFE3DB"/>
                </a:solidFill>
                <a:latin typeface="Verdana"/>
                <a:cs typeface="Verdana"/>
              </a:rPr>
              <a:t>E</a:t>
            </a:r>
            <a:r>
              <a:rPr sz="1600" spc="235" dirty="0">
                <a:solidFill>
                  <a:srgbClr val="FFE3DB"/>
                </a:solidFill>
                <a:latin typeface="Verdana"/>
                <a:cs typeface="Verdana"/>
              </a:rPr>
              <a:t> </a:t>
            </a:r>
            <a:r>
              <a:rPr sz="1600" spc="65" dirty="0">
                <a:solidFill>
                  <a:srgbClr val="FFE3DB"/>
                </a:solidFill>
                <a:latin typeface="Verdana"/>
                <a:cs typeface="Verdana"/>
              </a:rPr>
              <a:t>2</a:t>
            </a:r>
            <a:r>
              <a:rPr sz="1600" spc="160" dirty="0">
                <a:solidFill>
                  <a:srgbClr val="FFE3DB"/>
                </a:solidFill>
                <a:latin typeface="Verdana"/>
                <a:cs typeface="Verdana"/>
              </a:rPr>
              <a:t>0</a:t>
            </a:r>
            <a:r>
              <a:rPr sz="1600" spc="65" dirty="0">
                <a:solidFill>
                  <a:srgbClr val="FFE3DB"/>
                </a:solidFill>
                <a:latin typeface="Verdana"/>
                <a:cs typeface="Verdana"/>
              </a:rPr>
              <a:t>2</a:t>
            </a:r>
            <a:r>
              <a:rPr lang="en-US" sz="1600" spc="65" dirty="0">
                <a:solidFill>
                  <a:srgbClr val="FFE3DB"/>
                </a:solidFill>
                <a:latin typeface="Verdana"/>
                <a:cs typeface="Verdana"/>
              </a:rPr>
              <a:t>3 </a:t>
            </a:r>
            <a:r>
              <a:rPr sz="1600" spc="-405" dirty="0">
                <a:solidFill>
                  <a:srgbClr val="FFE3DB"/>
                </a:solidFill>
                <a:latin typeface="Verdana"/>
                <a:cs typeface="Verdana"/>
              </a:rPr>
              <a:t> </a:t>
            </a:r>
            <a:r>
              <a:rPr sz="1600" spc="370" dirty="0">
                <a:solidFill>
                  <a:srgbClr val="FFE3DB"/>
                </a:solidFill>
                <a:latin typeface="Verdana"/>
                <a:cs typeface="Verdana"/>
              </a:rPr>
              <a:t>-</a:t>
            </a:r>
            <a:r>
              <a:rPr sz="1600" spc="65" dirty="0">
                <a:solidFill>
                  <a:srgbClr val="FFE3DB"/>
                </a:solidFill>
                <a:latin typeface="Verdana"/>
                <a:cs typeface="Verdana"/>
              </a:rPr>
              <a:t>2</a:t>
            </a:r>
            <a:r>
              <a:rPr sz="1600" spc="160" dirty="0">
                <a:solidFill>
                  <a:srgbClr val="FFE3DB"/>
                </a:solidFill>
                <a:latin typeface="Verdana"/>
                <a:cs typeface="Verdana"/>
              </a:rPr>
              <a:t>0</a:t>
            </a:r>
            <a:r>
              <a:rPr sz="1600" spc="65" dirty="0">
                <a:solidFill>
                  <a:srgbClr val="FFE3DB"/>
                </a:solidFill>
                <a:latin typeface="Verdana"/>
                <a:cs typeface="Verdana"/>
              </a:rPr>
              <a:t>2</a:t>
            </a:r>
            <a:r>
              <a:rPr lang="en-US" sz="1600" spc="65" dirty="0">
                <a:solidFill>
                  <a:srgbClr val="FFE3DB"/>
                </a:solidFill>
                <a:latin typeface="Verdana"/>
                <a:cs typeface="Verdana"/>
              </a:rPr>
              <a:t>4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65738" y="5038445"/>
            <a:ext cx="1472565" cy="316865"/>
          </a:xfrm>
          <a:custGeom>
            <a:avLst/>
            <a:gdLst/>
            <a:ahLst/>
            <a:cxnLst/>
            <a:rect l="l" t="t" r="r" b="b"/>
            <a:pathLst>
              <a:path w="1472564" h="316864">
                <a:moveTo>
                  <a:pt x="956469" y="316538"/>
                </a:moveTo>
                <a:lnTo>
                  <a:pt x="917674" y="316372"/>
                </a:lnTo>
                <a:lnTo>
                  <a:pt x="866904" y="284648"/>
                </a:lnTo>
                <a:lnTo>
                  <a:pt x="846409" y="249286"/>
                </a:lnTo>
                <a:lnTo>
                  <a:pt x="842279" y="241643"/>
                </a:lnTo>
                <a:lnTo>
                  <a:pt x="839189" y="236676"/>
                </a:lnTo>
                <a:lnTo>
                  <a:pt x="836965" y="233787"/>
                </a:lnTo>
                <a:lnTo>
                  <a:pt x="835425" y="233483"/>
                </a:lnTo>
                <a:lnTo>
                  <a:pt x="807128" y="236743"/>
                </a:lnTo>
                <a:lnTo>
                  <a:pt x="760608" y="248399"/>
                </a:lnTo>
                <a:lnTo>
                  <a:pt x="699360" y="266488"/>
                </a:lnTo>
                <a:lnTo>
                  <a:pt x="608394" y="294815"/>
                </a:lnTo>
                <a:lnTo>
                  <a:pt x="567467" y="303700"/>
                </a:lnTo>
                <a:lnTo>
                  <a:pt x="496934" y="294260"/>
                </a:lnTo>
                <a:lnTo>
                  <a:pt x="448469" y="256682"/>
                </a:lnTo>
                <a:lnTo>
                  <a:pt x="420571" y="211689"/>
                </a:lnTo>
                <a:lnTo>
                  <a:pt x="409395" y="187940"/>
                </a:lnTo>
                <a:lnTo>
                  <a:pt x="390306" y="149333"/>
                </a:lnTo>
                <a:lnTo>
                  <a:pt x="370119" y="122283"/>
                </a:lnTo>
                <a:lnTo>
                  <a:pt x="343463" y="106731"/>
                </a:lnTo>
                <a:lnTo>
                  <a:pt x="304967" y="102623"/>
                </a:lnTo>
                <a:lnTo>
                  <a:pt x="237118" y="115645"/>
                </a:lnTo>
                <a:lnTo>
                  <a:pt x="187384" y="143646"/>
                </a:lnTo>
                <a:lnTo>
                  <a:pt x="153138" y="179135"/>
                </a:lnTo>
                <a:lnTo>
                  <a:pt x="131753" y="214625"/>
                </a:lnTo>
                <a:lnTo>
                  <a:pt x="117058" y="255648"/>
                </a:lnTo>
                <a:lnTo>
                  <a:pt x="107508" y="306352"/>
                </a:lnTo>
                <a:lnTo>
                  <a:pt x="0" y="286617"/>
                </a:lnTo>
                <a:lnTo>
                  <a:pt x="9857" y="236216"/>
                </a:lnTo>
                <a:lnTo>
                  <a:pt x="29957" y="176669"/>
                </a:lnTo>
                <a:lnTo>
                  <a:pt x="61609" y="122358"/>
                </a:lnTo>
                <a:lnTo>
                  <a:pt x="112186" y="68100"/>
                </a:lnTo>
                <a:lnTo>
                  <a:pt x="147400" y="43076"/>
                </a:lnTo>
                <a:lnTo>
                  <a:pt x="190008" y="22074"/>
                </a:lnTo>
                <a:lnTo>
                  <a:pt x="240591" y="7060"/>
                </a:lnTo>
                <a:lnTo>
                  <a:pt x="299730" y="0"/>
                </a:lnTo>
                <a:lnTo>
                  <a:pt x="361906" y="5070"/>
                </a:lnTo>
                <a:lnTo>
                  <a:pt x="410331" y="23153"/>
                </a:lnTo>
                <a:lnTo>
                  <a:pt x="447169" y="50363"/>
                </a:lnTo>
                <a:lnTo>
                  <a:pt x="474587" y="82809"/>
                </a:lnTo>
                <a:lnTo>
                  <a:pt x="494749" y="116605"/>
                </a:lnTo>
                <a:lnTo>
                  <a:pt x="509819" y="147863"/>
                </a:lnTo>
                <a:lnTo>
                  <a:pt x="526800" y="182532"/>
                </a:lnTo>
                <a:lnTo>
                  <a:pt x="539622" y="199098"/>
                </a:lnTo>
                <a:lnTo>
                  <a:pt x="553484" y="202343"/>
                </a:lnTo>
                <a:lnTo>
                  <a:pt x="573585" y="197049"/>
                </a:lnTo>
                <a:lnTo>
                  <a:pt x="661159" y="169781"/>
                </a:lnTo>
                <a:lnTo>
                  <a:pt x="717253" y="153005"/>
                </a:lnTo>
                <a:lnTo>
                  <a:pt x="762583" y="140935"/>
                </a:lnTo>
                <a:lnTo>
                  <a:pt x="799381" y="133558"/>
                </a:lnTo>
                <a:lnTo>
                  <a:pt x="829880" y="130860"/>
                </a:lnTo>
                <a:lnTo>
                  <a:pt x="876107" y="137800"/>
                </a:lnTo>
                <a:lnTo>
                  <a:pt x="909049" y="156781"/>
                </a:lnTo>
                <a:lnTo>
                  <a:pt x="931594" y="182309"/>
                </a:lnTo>
                <a:lnTo>
                  <a:pt x="946631" y="208890"/>
                </a:lnTo>
                <a:lnTo>
                  <a:pt x="958076" y="200977"/>
                </a:lnTo>
                <a:lnTo>
                  <a:pt x="970504" y="191584"/>
                </a:lnTo>
                <a:lnTo>
                  <a:pt x="982932" y="181735"/>
                </a:lnTo>
                <a:lnTo>
                  <a:pt x="994378" y="172456"/>
                </a:lnTo>
                <a:lnTo>
                  <a:pt x="1032393" y="142307"/>
                </a:lnTo>
                <a:lnTo>
                  <a:pt x="1073238" y="114123"/>
                </a:lnTo>
                <a:lnTo>
                  <a:pt x="1117318" y="91802"/>
                </a:lnTo>
                <a:lnTo>
                  <a:pt x="1165036" y="79244"/>
                </a:lnTo>
                <a:lnTo>
                  <a:pt x="1226194" y="82584"/>
                </a:lnTo>
                <a:lnTo>
                  <a:pt x="1275395" y="104141"/>
                </a:lnTo>
                <a:lnTo>
                  <a:pt x="1314315" y="135262"/>
                </a:lnTo>
                <a:lnTo>
                  <a:pt x="1344628" y="167294"/>
                </a:lnTo>
                <a:lnTo>
                  <a:pt x="1362948" y="187158"/>
                </a:lnTo>
                <a:lnTo>
                  <a:pt x="1377050" y="200503"/>
                </a:lnTo>
                <a:lnTo>
                  <a:pt x="1388034" y="207642"/>
                </a:lnTo>
                <a:lnTo>
                  <a:pt x="1396996" y="208890"/>
                </a:lnTo>
                <a:lnTo>
                  <a:pt x="1450597" y="198871"/>
                </a:lnTo>
                <a:lnTo>
                  <a:pt x="1472468" y="299976"/>
                </a:lnTo>
                <a:lnTo>
                  <a:pt x="1418868" y="309692"/>
                </a:lnTo>
                <a:lnTo>
                  <a:pt x="1367024" y="309009"/>
                </a:lnTo>
                <a:lnTo>
                  <a:pt x="1324567" y="291019"/>
                </a:lnTo>
                <a:lnTo>
                  <a:pt x="1289907" y="263238"/>
                </a:lnTo>
                <a:lnTo>
                  <a:pt x="1261455" y="233180"/>
                </a:lnTo>
                <a:lnTo>
                  <a:pt x="1237880" y="208155"/>
                </a:lnTo>
                <a:lnTo>
                  <a:pt x="1218175" y="191242"/>
                </a:lnTo>
                <a:lnTo>
                  <a:pt x="1199856" y="182243"/>
                </a:lnTo>
                <a:lnTo>
                  <a:pt x="1180439" y="180957"/>
                </a:lnTo>
                <a:lnTo>
                  <a:pt x="1153138" y="189644"/>
                </a:lnTo>
                <a:lnTo>
                  <a:pt x="1123758" y="206499"/>
                </a:lnTo>
                <a:lnTo>
                  <a:pt x="1094147" y="227966"/>
                </a:lnTo>
                <a:lnTo>
                  <a:pt x="1066153" y="250486"/>
                </a:lnTo>
                <a:lnTo>
                  <a:pt x="1029784" y="279183"/>
                </a:lnTo>
                <a:lnTo>
                  <a:pt x="993531" y="302671"/>
                </a:lnTo>
                <a:lnTo>
                  <a:pt x="956469" y="316538"/>
                </a:lnTo>
                <a:close/>
              </a:path>
            </a:pathLst>
          </a:custGeom>
          <a:solidFill>
            <a:srgbClr val="FE9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77057" y="1198905"/>
            <a:ext cx="438150" cy="428625"/>
          </a:xfrm>
          <a:custGeom>
            <a:avLst/>
            <a:gdLst/>
            <a:ahLst/>
            <a:cxnLst/>
            <a:rect l="l" t="t" r="r" b="b"/>
            <a:pathLst>
              <a:path w="438150" h="428625">
                <a:moveTo>
                  <a:pt x="206635" y="428267"/>
                </a:moveTo>
                <a:lnTo>
                  <a:pt x="172475" y="420867"/>
                </a:lnTo>
                <a:lnTo>
                  <a:pt x="177563" y="400168"/>
                </a:lnTo>
                <a:lnTo>
                  <a:pt x="189787" y="349482"/>
                </a:lnTo>
                <a:lnTo>
                  <a:pt x="204587" y="285927"/>
                </a:lnTo>
                <a:lnTo>
                  <a:pt x="217404" y="226621"/>
                </a:lnTo>
                <a:lnTo>
                  <a:pt x="169873" y="244730"/>
                </a:lnTo>
                <a:lnTo>
                  <a:pt x="124970" y="262718"/>
                </a:lnTo>
                <a:lnTo>
                  <a:pt x="86785" y="278937"/>
                </a:lnTo>
                <a:lnTo>
                  <a:pt x="59410" y="291740"/>
                </a:lnTo>
                <a:lnTo>
                  <a:pt x="37351" y="302568"/>
                </a:lnTo>
                <a:lnTo>
                  <a:pt x="23578" y="308713"/>
                </a:lnTo>
                <a:lnTo>
                  <a:pt x="16488" y="311459"/>
                </a:lnTo>
                <a:lnTo>
                  <a:pt x="14481" y="312089"/>
                </a:lnTo>
                <a:lnTo>
                  <a:pt x="0" y="281935"/>
                </a:lnTo>
                <a:lnTo>
                  <a:pt x="24370" y="272257"/>
                </a:lnTo>
                <a:lnTo>
                  <a:pt x="82454" y="248913"/>
                </a:lnTo>
                <a:lnTo>
                  <a:pt x="151713" y="220435"/>
                </a:lnTo>
                <a:lnTo>
                  <a:pt x="209606" y="195356"/>
                </a:lnTo>
                <a:lnTo>
                  <a:pt x="169104" y="168404"/>
                </a:lnTo>
                <a:lnTo>
                  <a:pt x="130516" y="143603"/>
                </a:lnTo>
                <a:lnTo>
                  <a:pt x="97081" y="123034"/>
                </a:lnTo>
                <a:lnTo>
                  <a:pt x="72034" y="108778"/>
                </a:lnTo>
                <a:lnTo>
                  <a:pt x="50109" y="96886"/>
                </a:lnTo>
                <a:lnTo>
                  <a:pt x="36992" y="89122"/>
                </a:lnTo>
                <a:lnTo>
                  <a:pt x="30627" y="84896"/>
                </a:lnTo>
                <a:lnTo>
                  <a:pt x="28962" y="83618"/>
                </a:lnTo>
                <a:lnTo>
                  <a:pt x="48085" y="56239"/>
                </a:lnTo>
                <a:lnTo>
                  <a:pt x="67367" y="68787"/>
                </a:lnTo>
                <a:lnTo>
                  <a:pt x="114480" y="99181"/>
                </a:lnTo>
                <a:lnTo>
                  <a:pt x="173325" y="136547"/>
                </a:lnTo>
                <a:lnTo>
                  <a:pt x="227800" y="170012"/>
                </a:lnTo>
                <a:lnTo>
                  <a:pt x="233869" y="141548"/>
                </a:lnTo>
                <a:lnTo>
                  <a:pt x="240147" y="115183"/>
                </a:lnTo>
                <a:lnTo>
                  <a:pt x="246703" y="89547"/>
                </a:lnTo>
                <a:lnTo>
                  <a:pt x="261271" y="34105"/>
                </a:lnTo>
                <a:lnTo>
                  <a:pt x="266185" y="14499"/>
                </a:lnTo>
                <a:lnTo>
                  <a:pt x="268802" y="3460"/>
                </a:lnTo>
                <a:lnTo>
                  <a:pt x="269573" y="0"/>
                </a:lnTo>
                <a:lnTo>
                  <a:pt x="316916" y="10174"/>
                </a:lnTo>
                <a:lnTo>
                  <a:pt x="312173" y="24960"/>
                </a:lnTo>
                <a:lnTo>
                  <a:pt x="300137" y="62829"/>
                </a:lnTo>
                <a:lnTo>
                  <a:pt x="284098" y="114053"/>
                </a:lnTo>
                <a:lnTo>
                  <a:pt x="267345" y="168902"/>
                </a:lnTo>
                <a:lnTo>
                  <a:pt x="289354" y="159785"/>
                </a:lnTo>
                <a:lnTo>
                  <a:pt x="310719" y="151327"/>
                </a:lnTo>
                <a:lnTo>
                  <a:pt x="332119" y="143147"/>
                </a:lnTo>
                <a:lnTo>
                  <a:pt x="354233" y="134862"/>
                </a:lnTo>
                <a:lnTo>
                  <a:pt x="383764" y="123546"/>
                </a:lnTo>
                <a:lnTo>
                  <a:pt x="403478" y="115784"/>
                </a:lnTo>
                <a:lnTo>
                  <a:pt x="414490" y="111318"/>
                </a:lnTo>
                <a:lnTo>
                  <a:pt x="417913" y="109888"/>
                </a:lnTo>
                <a:lnTo>
                  <a:pt x="438150" y="151697"/>
                </a:lnTo>
                <a:lnTo>
                  <a:pt x="424156" y="156241"/>
                </a:lnTo>
                <a:lnTo>
                  <a:pt x="388022" y="168069"/>
                </a:lnTo>
                <a:lnTo>
                  <a:pt x="338521" y="184476"/>
                </a:lnTo>
                <a:lnTo>
                  <a:pt x="284426" y="202756"/>
                </a:lnTo>
                <a:lnTo>
                  <a:pt x="308341" y="217434"/>
                </a:lnTo>
                <a:lnTo>
                  <a:pt x="330654" y="231801"/>
                </a:lnTo>
                <a:lnTo>
                  <a:pt x="352411" y="246305"/>
                </a:lnTo>
                <a:lnTo>
                  <a:pt x="374655" y="261400"/>
                </a:lnTo>
                <a:lnTo>
                  <a:pt x="401007" y="278897"/>
                </a:lnTo>
                <a:lnTo>
                  <a:pt x="418795" y="290514"/>
                </a:lnTo>
                <a:lnTo>
                  <a:pt x="428855" y="296963"/>
                </a:lnTo>
                <a:lnTo>
                  <a:pt x="432023" y="298954"/>
                </a:lnTo>
                <a:lnTo>
                  <a:pt x="405660" y="336879"/>
                </a:lnTo>
                <a:lnTo>
                  <a:pt x="358851" y="302146"/>
                </a:lnTo>
                <a:lnTo>
                  <a:pt x="313316" y="268667"/>
                </a:lnTo>
                <a:lnTo>
                  <a:pt x="264560" y="233281"/>
                </a:lnTo>
                <a:lnTo>
                  <a:pt x="251750" y="224216"/>
                </a:lnTo>
                <a:lnTo>
                  <a:pt x="239619" y="270748"/>
                </a:lnTo>
                <a:lnTo>
                  <a:pt x="228914" y="315234"/>
                </a:lnTo>
                <a:lnTo>
                  <a:pt x="220577" y="353615"/>
                </a:lnTo>
                <a:lnTo>
                  <a:pt x="215547" y="381833"/>
                </a:lnTo>
                <a:lnTo>
                  <a:pt x="211962" y="405088"/>
                </a:lnTo>
                <a:lnTo>
                  <a:pt x="209142" y="419272"/>
                </a:lnTo>
                <a:lnTo>
                  <a:pt x="207297" y="426345"/>
                </a:lnTo>
                <a:lnTo>
                  <a:pt x="206635" y="428267"/>
                </a:lnTo>
                <a:close/>
              </a:path>
            </a:pathLst>
          </a:custGeom>
          <a:solidFill>
            <a:srgbClr val="FE9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43778" y="2517502"/>
            <a:ext cx="8866044" cy="1673535"/>
          </a:xfrm>
          <a:prstGeom prst="rect">
            <a:avLst/>
          </a:prstGeom>
        </p:spPr>
        <p:txBody>
          <a:bodyPr vert="horz" wrap="square" lIns="0" tIns="163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90"/>
              </a:spcBef>
            </a:pPr>
            <a:r>
              <a:rPr lang="en-US" sz="4400" b="1" spc="-155" dirty="0" err="1">
                <a:solidFill>
                  <a:srgbClr val="FFE3DB"/>
                </a:solidFill>
                <a:latin typeface="Cambria"/>
                <a:cs typeface="Cambria"/>
              </a:rPr>
              <a:t>Departemen</a:t>
            </a:r>
            <a:r>
              <a:rPr lang="en-US" sz="4400" b="1" spc="-155" dirty="0">
                <a:solidFill>
                  <a:srgbClr val="FFE3DB"/>
                </a:solidFill>
                <a:latin typeface="Cambria"/>
                <a:cs typeface="Cambria"/>
              </a:rPr>
              <a:t> Anak</a:t>
            </a:r>
            <a:endParaRPr sz="4400" dirty="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1190"/>
              </a:spcBef>
            </a:pPr>
            <a:r>
              <a:rPr lang="en-US" sz="4400" b="1" spc="-105" dirty="0">
                <a:solidFill>
                  <a:srgbClr val="FFE3DB"/>
                </a:solidFill>
                <a:latin typeface="Cambria"/>
                <a:cs typeface="Cambria"/>
              </a:rPr>
              <a:t>MPS </a:t>
            </a:r>
            <a:r>
              <a:rPr lang="en-US" sz="4400" b="1" spc="-105" dirty="0" err="1">
                <a:solidFill>
                  <a:srgbClr val="FFE3DB"/>
                </a:solidFill>
                <a:latin typeface="Cambria"/>
                <a:cs typeface="Cambria"/>
              </a:rPr>
              <a:t>Gereja</a:t>
            </a:r>
            <a:r>
              <a:rPr lang="en-US" sz="4400" b="1" spc="-105" dirty="0">
                <a:solidFill>
                  <a:srgbClr val="FFE3DB"/>
                </a:solidFill>
                <a:latin typeface="Cambria"/>
                <a:cs typeface="Cambria"/>
              </a:rPr>
              <a:t> </a:t>
            </a:r>
            <a:r>
              <a:rPr lang="en-US" sz="4400" b="1" spc="-105" dirty="0" err="1">
                <a:solidFill>
                  <a:srgbClr val="FFE3DB"/>
                </a:solidFill>
                <a:latin typeface="Cambria"/>
                <a:cs typeface="Cambria"/>
              </a:rPr>
              <a:t>Betesda</a:t>
            </a:r>
            <a:r>
              <a:rPr lang="en-US" sz="4400" b="1" spc="-105" dirty="0">
                <a:solidFill>
                  <a:srgbClr val="FFE3DB"/>
                </a:solidFill>
                <a:latin typeface="Cambria"/>
                <a:cs typeface="Cambria"/>
              </a:rPr>
              <a:t> Indonesia</a:t>
            </a:r>
            <a:endParaRPr sz="4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9753599" y="7315199"/>
                </a:moveTo>
                <a:lnTo>
                  <a:pt x="0" y="7315199"/>
                </a:lnTo>
                <a:lnTo>
                  <a:pt x="0" y="0"/>
                </a:lnTo>
                <a:lnTo>
                  <a:pt x="9753599" y="0"/>
                </a:lnTo>
                <a:lnTo>
                  <a:pt x="9753599" y="7315199"/>
                </a:lnTo>
                <a:close/>
              </a:path>
            </a:pathLst>
          </a:custGeom>
          <a:solidFill>
            <a:srgbClr val="FE9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24749" y="2586114"/>
            <a:ext cx="4450080" cy="1989455"/>
          </a:xfrm>
          <a:prstGeom prst="rect">
            <a:avLst/>
          </a:prstGeom>
        </p:spPr>
        <p:txBody>
          <a:bodyPr vert="horz" wrap="square" lIns="0" tIns="242570" rIns="0" bIns="0" rtlCol="0">
            <a:spAutoFit/>
          </a:bodyPr>
          <a:lstStyle/>
          <a:p>
            <a:pPr marL="12700" marR="5080">
              <a:lnSpc>
                <a:spcPct val="79000"/>
              </a:lnSpc>
              <a:spcBef>
                <a:spcPts val="1910"/>
              </a:spcBef>
            </a:pPr>
            <a:r>
              <a:rPr sz="7200" spc="-660" dirty="0"/>
              <a:t>P</a:t>
            </a:r>
            <a:r>
              <a:rPr sz="7200" spc="40" dirty="0"/>
              <a:t>R</a:t>
            </a:r>
            <a:r>
              <a:rPr sz="7200" spc="285" dirty="0"/>
              <a:t>O</a:t>
            </a:r>
            <a:r>
              <a:rPr sz="7200" spc="385" dirty="0"/>
              <a:t>G</a:t>
            </a:r>
            <a:r>
              <a:rPr sz="7200" spc="40" dirty="0"/>
              <a:t>R</a:t>
            </a:r>
            <a:r>
              <a:rPr sz="7200" spc="240" dirty="0"/>
              <a:t>A</a:t>
            </a:r>
            <a:r>
              <a:rPr sz="7200" spc="35" dirty="0"/>
              <a:t>M  </a:t>
            </a:r>
            <a:r>
              <a:rPr sz="7200" spc="-110" dirty="0"/>
              <a:t>KERJA</a:t>
            </a:r>
            <a:endParaRPr sz="7200"/>
          </a:p>
        </p:txBody>
      </p:sp>
      <p:grpSp>
        <p:nvGrpSpPr>
          <p:cNvPr id="4" name="object 4"/>
          <p:cNvGrpSpPr/>
          <p:nvPr/>
        </p:nvGrpSpPr>
        <p:grpSpPr>
          <a:xfrm>
            <a:off x="1158363" y="1765596"/>
            <a:ext cx="3230245" cy="3675379"/>
            <a:chOff x="1158363" y="1765596"/>
            <a:chExt cx="3230245" cy="3675379"/>
          </a:xfrm>
        </p:grpSpPr>
        <p:sp>
          <p:nvSpPr>
            <p:cNvPr id="5" name="object 5"/>
            <p:cNvSpPr/>
            <p:nvPr/>
          </p:nvSpPr>
          <p:spPr>
            <a:xfrm>
              <a:off x="1804766" y="2877358"/>
              <a:ext cx="2583815" cy="2563495"/>
            </a:xfrm>
            <a:custGeom>
              <a:avLst/>
              <a:gdLst/>
              <a:ahLst/>
              <a:cxnLst/>
              <a:rect l="l" t="t" r="r" b="b"/>
              <a:pathLst>
                <a:path w="2583815" h="2563495">
                  <a:moveTo>
                    <a:pt x="1286950" y="14230"/>
                  </a:moveTo>
                  <a:lnTo>
                    <a:pt x="1327618" y="7480"/>
                  </a:lnTo>
                  <a:lnTo>
                    <a:pt x="1368571" y="2782"/>
                  </a:lnTo>
                  <a:lnTo>
                    <a:pt x="1409761" y="250"/>
                  </a:lnTo>
                  <a:lnTo>
                    <a:pt x="1451139" y="0"/>
                  </a:lnTo>
                  <a:lnTo>
                    <a:pt x="1492655" y="2144"/>
                  </a:lnTo>
                  <a:lnTo>
                    <a:pt x="1534262" y="6799"/>
                  </a:lnTo>
                  <a:lnTo>
                    <a:pt x="1575910" y="14079"/>
                  </a:lnTo>
                  <a:lnTo>
                    <a:pt x="1617550" y="24098"/>
                  </a:lnTo>
                  <a:lnTo>
                    <a:pt x="1659133" y="36970"/>
                  </a:lnTo>
                  <a:lnTo>
                    <a:pt x="1700611" y="52811"/>
                  </a:lnTo>
                  <a:lnTo>
                    <a:pt x="1741935" y="71734"/>
                  </a:lnTo>
                  <a:lnTo>
                    <a:pt x="1783056" y="93855"/>
                  </a:lnTo>
                  <a:lnTo>
                    <a:pt x="1823925" y="119288"/>
                  </a:lnTo>
                  <a:lnTo>
                    <a:pt x="1864493" y="148147"/>
                  </a:lnTo>
                  <a:lnTo>
                    <a:pt x="1904712" y="180546"/>
                  </a:lnTo>
                  <a:lnTo>
                    <a:pt x="1944532" y="216602"/>
                  </a:lnTo>
                  <a:lnTo>
                    <a:pt x="1983905" y="256427"/>
                  </a:lnTo>
                  <a:lnTo>
                    <a:pt x="2022782" y="300137"/>
                  </a:lnTo>
                  <a:lnTo>
                    <a:pt x="2056399" y="341545"/>
                  </a:lnTo>
                  <a:lnTo>
                    <a:pt x="2088661" y="384507"/>
                  </a:lnTo>
                  <a:lnTo>
                    <a:pt x="2119593" y="428919"/>
                  </a:lnTo>
                  <a:lnTo>
                    <a:pt x="2149225" y="474678"/>
                  </a:lnTo>
                  <a:lnTo>
                    <a:pt x="2177585" y="521680"/>
                  </a:lnTo>
                  <a:lnTo>
                    <a:pt x="2204699" y="569822"/>
                  </a:lnTo>
                  <a:lnTo>
                    <a:pt x="2230597" y="619002"/>
                  </a:lnTo>
                  <a:lnTo>
                    <a:pt x="2255305" y="669117"/>
                  </a:lnTo>
                  <a:lnTo>
                    <a:pt x="2278852" y="720062"/>
                  </a:lnTo>
                  <a:lnTo>
                    <a:pt x="2301266" y="771734"/>
                  </a:lnTo>
                  <a:lnTo>
                    <a:pt x="2322575" y="824032"/>
                  </a:lnTo>
                  <a:lnTo>
                    <a:pt x="2342805" y="876851"/>
                  </a:lnTo>
                  <a:lnTo>
                    <a:pt x="2361987" y="930088"/>
                  </a:lnTo>
                  <a:lnTo>
                    <a:pt x="2380146" y="983640"/>
                  </a:lnTo>
                  <a:lnTo>
                    <a:pt x="2397311" y="1037404"/>
                  </a:lnTo>
                  <a:lnTo>
                    <a:pt x="2413510" y="1091277"/>
                  </a:lnTo>
                  <a:lnTo>
                    <a:pt x="2428771" y="1145155"/>
                  </a:lnTo>
                  <a:lnTo>
                    <a:pt x="2443122" y="1198936"/>
                  </a:lnTo>
                  <a:lnTo>
                    <a:pt x="2456590" y="1252516"/>
                  </a:lnTo>
                  <a:lnTo>
                    <a:pt x="2469204" y="1305792"/>
                  </a:lnTo>
                  <a:lnTo>
                    <a:pt x="2480991" y="1358661"/>
                  </a:lnTo>
                  <a:lnTo>
                    <a:pt x="2491979" y="1411019"/>
                  </a:lnTo>
                  <a:lnTo>
                    <a:pt x="2502196" y="1462765"/>
                  </a:lnTo>
                  <a:lnTo>
                    <a:pt x="2511671" y="1513793"/>
                  </a:lnTo>
                  <a:lnTo>
                    <a:pt x="2520429" y="1564002"/>
                  </a:lnTo>
                  <a:lnTo>
                    <a:pt x="2528501" y="1613287"/>
                  </a:lnTo>
                  <a:lnTo>
                    <a:pt x="2535913" y="1661547"/>
                  </a:lnTo>
                  <a:lnTo>
                    <a:pt x="2542694" y="1708677"/>
                  </a:lnTo>
                  <a:lnTo>
                    <a:pt x="2548871" y="1754575"/>
                  </a:lnTo>
                  <a:lnTo>
                    <a:pt x="2554472" y="1799137"/>
                  </a:lnTo>
                  <a:lnTo>
                    <a:pt x="2559525" y="1842260"/>
                  </a:lnTo>
                  <a:lnTo>
                    <a:pt x="2564058" y="1883841"/>
                  </a:lnTo>
                  <a:lnTo>
                    <a:pt x="2568099" y="1923777"/>
                  </a:lnTo>
                  <a:lnTo>
                    <a:pt x="2571675" y="1961965"/>
                  </a:lnTo>
                  <a:lnTo>
                    <a:pt x="2577547" y="2032682"/>
                  </a:lnTo>
                  <a:lnTo>
                    <a:pt x="2581896" y="2095168"/>
                  </a:lnTo>
                  <a:lnTo>
                    <a:pt x="2583569" y="2123066"/>
                  </a:lnTo>
                  <a:lnTo>
                    <a:pt x="2575473" y="2166372"/>
                  </a:lnTo>
                  <a:lnTo>
                    <a:pt x="2549498" y="2198447"/>
                  </a:lnTo>
                  <a:lnTo>
                    <a:pt x="2511887" y="2214577"/>
                  </a:lnTo>
                  <a:lnTo>
                    <a:pt x="2468883" y="2210046"/>
                  </a:lnTo>
                  <a:lnTo>
                    <a:pt x="2301826" y="2147099"/>
                  </a:lnTo>
                  <a:lnTo>
                    <a:pt x="2189364" y="2405379"/>
                  </a:lnTo>
                  <a:lnTo>
                    <a:pt x="2187600" y="2408582"/>
                  </a:lnTo>
                  <a:lnTo>
                    <a:pt x="2185932" y="2412349"/>
                  </a:lnTo>
                  <a:lnTo>
                    <a:pt x="2184167" y="2415552"/>
                  </a:lnTo>
                  <a:lnTo>
                    <a:pt x="2161651" y="2440444"/>
                  </a:lnTo>
                  <a:lnTo>
                    <a:pt x="2132308" y="2454330"/>
                  </a:lnTo>
                  <a:lnTo>
                    <a:pt x="2099911" y="2456124"/>
                  </a:lnTo>
                  <a:lnTo>
                    <a:pt x="2068236" y="2444745"/>
                  </a:lnTo>
                  <a:lnTo>
                    <a:pt x="1681428" y="2214218"/>
                  </a:lnTo>
                  <a:lnTo>
                    <a:pt x="1385332" y="2430959"/>
                  </a:lnTo>
                  <a:lnTo>
                    <a:pt x="1358812" y="2444015"/>
                  </a:lnTo>
                  <a:lnTo>
                    <a:pt x="1330305" y="2447081"/>
                  </a:lnTo>
                  <a:lnTo>
                    <a:pt x="1302414" y="2440470"/>
                  </a:lnTo>
                  <a:lnTo>
                    <a:pt x="1277744" y="2424498"/>
                  </a:lnTo>
                  <a:lnTo>
                    <a:pt x="1094277" y="2255907"/>
                  </a:lnTo>
                  <a:lnTo>
                    <a:pt x="736489" y="2544725"/>
                  </a:lnTo>
                  <a:lnTo>
                    <a:pt x="713740" y="2557677"/>
                  </a:lnTo>
                  <a:lnTo>
                    <a:pt x="688718" y="2563081"/>
                  </a:lnTo>
                  <a:lnTo>
                    <a:pt x="663232" y="2560734"/>
                  </a:lnTo>
                  <a:lnTo>
                    <a:pt x="639093" y="2550434"/>
                  </a:lnTo>
                  <a:lnTo>
                    <a:pt x="239729" y="2304084"/>
                  </a:lnTo>
                  <a:lnTo>
                    <a:pt x="165230" y="2436362"/>
                  </a:lnTo>
                  <a:lnTo>
                    <a:pt x="138664" y="2465981"/>
                  </a:lnTo>
                  <a:lnTo>
                    <a:pt x="105325" y="2479283"/>
                  </a:lnTo>
                  <a:lnTo>
                    <a:pt x="70238" y="2477546"/>
                  </a:lnTo>
                  <a:lnTo>
                    <a:pt x="14929" y="2434077"/>
                  </a:lnTo>
                  <a:lnTo>
                    <a:pt x="4757" y="2394904"/>
                  </a:lnTo>
                  <a:lnTo>
                    <a:pt x="3062" y="2351213"/>
                  </a:lnTo>
                  <a:lnTo>
                    <a:pt x="1708" y="2306961"/>
                  </a:lnTo>
                  <a:lnTo>
                    <a:pt x="726" y="2262178"/>
                  </a:lnTo>
                  <a:lnTo>
                    <a:pt x="146" y="2216894"/>
                  </a:lnTo>
                  <a:lnTo>
                    <a:pt x="0" y="2171142"/>
                  </a:lnTo>
                  <a:lnTo>
                    <a:pt x="317" y="2124952"/>
                  </a:lnTo>
                  <a:lnTo>
                    <a:pt x="1128" y="2078355"/>
                  </a:lnTo>
                  <a:lnTo>
                    <a:pt x="2465" y="2031381"/>
                  </a:lnTo>
                  <a:lnTo>
                    <a:pt x="4357" y="1984063"/>
                  </a:lnTo>
                  <a:lnTo>
                    <a:pt x="6836" y="1936430"/>
                  </a:lnTo>
                  <a:lnTo>
                    <a:pt x="9931" y="1888514"/>
                  </a:lnTo>
                  <a:lnTo>
                    <a:pt x="13675" y="1840346"/>
                  </a:lnTo>
                  <a:lnTo>
                    <a:pt x="18096" y="1791957"/>
                  </a:lnTo>
                  <a:lnTo>
                    <a:pt x="23227" y="1743377"/>
                  </a:lnTo>
                  <a:lnTo>
                    <a:pt x="29097" y="1694637"/>
                  </a:lnTo>
                  <a:lnTo>
                    <a:pt x="35738" y="1645770"/>
                  </a:lnTo>
                  <a:lnTo>
                    <a:pt x="43179" y="1596804"/>
                  </a:lnTo>
                  <a:lnTo>
                    <a:pt x="51452" y="1547772"/>
                  </a:lnTo>
                  <a:lnTo>
                    <a:pt x="60588" y="1498704"/>
                  </a:lnTo>
                  <a:lnTo>
                    <a:pt x="70616" y="1449632"/>
                  </a:lnTo>
                  <a:lnTo>
                    <a:pt x="81567" y="1400586"/>
                  </a:lnTo>
                  <a:lnTo>
                    <a:pt x="93473" y="1351597"/>
                  </a:lnTo>
                  <a:lnTo>
                    <a:pt x="106364" y="1302696"/>
                  </a:lnTo>
                  <a:lnTo>
                    <a:pt x="120270" y="1253914"/>
                  </a:lnTo>
                  <a:lnTo>
                    <a:pt x="135223" y="1205283"/>
                  </a:lnTo>
                  <a:lnTo>
                    <a:pt x="151252" y="1156832"/>
                  </a:lnTo>
                  <a:lnTo>
                    <a:pt x="168388" y="1108594"/>
                  </a:lnTo>
                  <a:lnTo>
                    <a:pt x="186663" y="1060598"/>
                  </a:lnTo>
                  <a:lnTo>
                    <a:pt x="206107" y="1012876"/>
                  </a:lnTo>
                  <a:lnTo>
                    <a:pt x="226749" y="965459"/>
                  </a:lnTo>
                  <a:lnTo>
                    <a:pt x="248622" y="918377"/>
                  </a:lnTo>
                  <a:lnTo>
                    <a:pt x="271756" y="871663"/>
                  </a:lnTo>
                  <a:lnTo>
                    <a:pt x="296181" y="825345"/>
                  </a:lnTo>
                  <a:lnTo>
                    <a:pt x="321928" y="779457"/>
                  </a:lnTo>
                  <a:lnTo>
                    <a:pt x="349028" y="734028"/>
                  </a:lnTo>
                  <a:lnTo>
                    <a:pt x="377510" y="689090"/>
                  </a:lnTo>
                  <a:lnTo>
                    <a:pt x="407407" y="644673"/>
                  </a:lnTo>
                  <a:lnTo>
                    <a:pt x="438749" y="600808"/>
                  </a:lnTo>
                  <a:lnTo>
                    <a:pt x="471566" y="557527"/>
                  </a:lnTo>
                  <a:lnTo>
                    <a:pt x="505888" y="514860"/>
                  </a:lnTo>
                  <a:lnTo>
                    <a:pt x="542710" y="472397"/>
                  </a:lnTo>
                  <a:lnTo>
                    <a:pt x="585362" y="427147"/>
                  </a:lnTo>
                  <a:lnTo>
                    <a:pt x="633454" y="380025"/>
                  </a:lnTo>
                  <a:lnTo>
                    <a:pt x="686596" y="331949"/>
                  </a:lnTo>
                  <a:lnTo>
                    <a:pt x="744397" y="283834"/>
                  </a:lnTo>
                  <a:lnTo>
                    <a:pt x="774922" y="260049"/>
                  </a:lnTo>
                  <a:lnTo>
                    <a:pt x="806465" y="236597"/>
                  </a:lnTo>
                  <a:lnTo>
                    <a:pt x="838978" y="213594"/>
                  </a:lnTo>
                  <a:lnTo>
                    <a:pt x="872410" y="191154"/>
                  </a:lnTo>
                  <a:lnTo>
                    <a:pt x="906715" y="169392"/>
                  </a:lnTo>
                  <a:lnTo>
                    <a:pt x="941842" y="148421"/>
                  </a:lnTo>
                  <a:lnTo>
                    <a:pt x="977743" y="128358"/>
                  </a:lnTo>
                  <a:lnTo>
                    <a:pt x="1014369" y="109315"/>
                  </a:lnTo>
                  <a:lnTo>
                    <a:pt x="1051672" y="91408"/>
                  </a:lnTo>
                  <a:lnTo>
                    <a:pt x="1089601" y="74751"/>
                  </a:lnTo>
                  <a:lnTo>
                    <a:pt x="1128110" y="59460"/>
                  </a:lnTo>
                  <a:lnTo>
                    <a:pt x="1167147" y="45647"/>
                  </a:lnTo>
                  <a:lnTo>
                    <a:pt x="1206666" y="33428"/>
                  </a:lnTo>
                  <a:lnTo>
                    <a:pt x="1246616" y="22918"/>
                  </a:lnTo>
                  <a:lnTo>
                    <a:pt x="1286950" y="14230"/>
                  </a:lnTo>
                  <a:close/>
                </a:path>
              </a:pathLst>
            </a:custGeom>
            <a:solidFill>
              <a:srgbClr val="FE582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659897" y="1765596"/>
              <a:ext cx="1729105" cy="1614170"/>
            </a:xfrm>
            <a:custGeom>
              <a:avLst/>
              <a:gdLst/>
              <a:ahLst/>
              <a:cxnLst/>
              <a:rect l="l" t="t" r="r" b="b"/>
              <a:pathLst>
                <a:path w="1729104" h="1614170">
                  <a:moveTo>
                    <a:pt x="705677" y="1614054"/>
                  </a:moveTo>
                  <a:lnTo>
                    <a:pt x="656327" y="1612943"/>
                  </a:lnTo>
                  <a:lnTo>
                    <a:pt x="609080" y="1609128"/>
                  </a:lnTo>
                  <a:lnTo>
                    <a:pt x="564299" y="1602463"/>
                  </a:lnTo>
                  <a:lnTo>
                    <a:pt x="515351" y="1590366"/>
                  </a:lnTo>
                  <a:lnTo>
                    <a:pt x="469712" y="1573374"/>
                  </a:lnTo>
                  <a:lnTo>
                    <a:pt x="427193" y="1551949"/>
                  </a:lnTo>
                  <a:lnTo>
                    <a:pt x="387603" y="1526556"/>
                  </a:lnTo>
                  <a:lnTo>
                    <a:pt x="350754" y="1497657"/>
                  </a:lnTo>
                  <a:lnTo>
                    <a:pt x="316455" y="1465715"/>
                  </a:lnTo>
                  <a:lnTo>
                    <a:pt x="284516" y="1431195"/>
                  </a:lnTo>
                  <a:lnTo>
                    <a:pt x="254749" y="1394561"/>
                  </a:lnTo>
                  <a:lnTo>
                    <a:pt x="226963" y="1356274"/>
                  </a:lnTo>
                  <a:lnTo>
                    <a:pt x="200969" y="1316799"/>
                  </a:lnTo>
                  <a:lnTo>
                    <a:pt x="176577" y="1276599"/>
                  </a:lnTo>
                  <a:lnTo>
                    <a:pt x="153598" y="1236138"/>
                  </a:lnTo>
                  <a:lnTo>
                    <a:pt x="131841" y="1195879"/>
                  </a:lnTo>
                  <a:lnTo>
                    <a:pt x="111118" y="1156285"/>
                  </a:lnTo>
                  <a:lnTo>
                    <a:pt x="91237" y="1117821"/>
                  </a:lnTo>
                  <a:lnTo>
                    <a:pt x="72011" y="1080949"/>
                  </a:lnTo>
                  <a:lnTo>
                    <a:pt x="53249" y="1046132"/>
                  </a:lnTo>
                  <a:lnTo>
                    <a:pt x="34761" y="1013836"/>
                  </a:lnTo>
                  <a:lnTo>
                    <a:pt x="0" y="849011"/>
                  </a:lnTo>
                  <a:lnTo>
                    <a:pt x="31247" y="667060"/>
                  </a:lnTo>
                  <a:lnTo>
                    <a:pt x="83210" y="519852"/>
                  </a:lnTo>
                  <a:lnTo>
                    <a:pt x="110596" y="459256"/>
                  </a:lnTo>
                  <a:lnTo>
                    <a:pt x="159707" y="411272"/>
                  </a:lnTo>
                  <a:lnTo>
                    <a:pt x="208236" y="366146"/>
                  </a:lnTo>
                  <a:lnTo>
                    <a:pt x="256183" y="323841"/>
                  </a:lnTo>
                  <a:lnTo>
                    <a:pt x="303545" y="284320"/>
                  </a:lnTo>
                  <a:lnTo>
                    <a:pt x="350324" y="247544"/>
                  </a:lnTo>
                  <a:lnTo>
                    <a:pt x="396518" y="213477"/>
                  </a:lnTo>
                  <a:lnTo>
                    <a:pt x="442126" y="182081"/>
                  </a:lnTo>
                  <a:lnTo>
                    <a:pt x="487149" y="153318"/>
                  </a:lnTo>
                  <a:lnTo>
                    <a:pt x="531585" y="127152"/>
                  </a:lnTo>
                  <a:lnTo>
                    <a:pt x="575434" y="103546"/>
                  </a:lnTo>
                  <a:lnTo>
                    <a:pt x="618695" y="82460"/>
                  </a:lnTo>
                  <a:lnTo>
                    <a:pt x="661367" y="63859"/>
                  </a:lnTo>
                  <a:lnTo>
                    <a:pt x="703451" y="47705"/>
                  </a:lnTo>
                  <a:lnTo>
                    <a:pt x="744944" y="33961"/>
                  </a:lnTo>
                  <a:lnTo>
                    <a:pt x="785848" y="22588"/>
                  </a:lnTo>
                  <a:lnTo>
                    <a:pt x="826160" y="13551"/>
                  </a:lnTo>
                  <a:lnTo>
                    <a:pt x="865881" y="6810"/>
                  </a:lnTo>
                  <a:lnTo>
                    <a:pt x="905010" y="2330"/>
                  </a:lnTo>
                  <a:lnTo>
                    <a:pt x="943546" y="72"/>
                  </a:lnTo>
                  <a:lnTo>
                    <a:pt x="981488" y="0"/>
                  </a:lnTo>
                  <a:lnTo>
                    <a:pt x="1018837" y="2075"/>
                  </a:lnTo>
                  <a:lnTo>
                    <a:pt x="1091749" y="12519"/>
                  </a:lnTo>
                  <a:lnTo>
                    <a:pt x="1162278" y="31106"/>
                  </a:lnTo>
                  <a:lnTo>
                    <a:pt x="1230418" y="57536"/>
                  </a:lnTo>
                  <a:lnTo>
                    <a:pt x="1296165" y="91512"/>
                  </a:lnTo>
                  <a:lnTo>
                    <a:pt x="1359513" y="132732"/>
                  </a:lnTo>
                  <a:lnTo>
                    <a:pt x="1390286" y="155966"/>
                  </a:lnTo>
                  <a:lnTo>
                    <a:pt x="1420458" y="180899"/>
                  </a:lnTo>
                  <a:lnTo>
                    <a:pt x="1450028" y="207494"/>
                  </a:lnTo>
                  <a:lnTo>
                    <a:pt x="1478995" y="235713"/>
                  </a:lnTo>
                  <a:lnTo>
                    <a:pt x="1507359" y="265520"/>
                  </a:lnTo>
                  <a:lnTo>
                    <a:pt x="1535118" y="296876"/>
                  </a:lnTo>
                  <a:lnTo>
                    <a:pt x="1573326" y="344794"/>
                  </a:lnTo>
                  <a:lnTo>
                    <a:pt x="1606810" y="393374"/>
                  </a:lnTo>
                  <a:lnTo>
                    <a:pt x="1635772" y="442459"/>
                  </a:lnTo>
                  <a:lnTo>
                    <a:pt x="1660417" y="491895"/>
                  </a:lnTo>
                  <a:lnTo>
                    <a:pt x="1680947" y="541525"/>
                  </a:lnTo>
                  <a:lnTo>
                    <a:pt x="1697563" y="591194"/>
                  </a:lnTo>
                  <a:lnTo>
                    <a:pt x="1710471" y="640747"/>
                  </a:lnTo>
                  <a:lnTo>
                    <a:pt x="1719871" y="690027"/>
                  </a:lnTo>
                  <a:lnTo>
                    <a:pt x="1725968" y="738879"/>
                  </a:lnTo>
                  <a:lnTo>
                    <a:pt x="1728963" y="787148"/>
                  </a:lnTo>
                  <a:lnTo>
                    <a:pt x="1729060" y="834678"/>
                  </a:lnTo>
                  <a:lnTo>
                    <a:pt x="1726462" y="881312"/>
                  </a:lnTo>
                  <a:lnTo>
                    <a:pt x="1721371" y="926897"/>
                  </a:lnTo>
                  <a:lnTo>
                    <a:pt x="1713991" y="971275"/>
                  </a:lnTo>
                  <a:lnTo>
                    <a:pt x="1704523" y="1014291"/>
                  </a:lnTo>
                  <a:lnTo>
                    <a:pt x="1693172" y="1055790"/>
                  </a:lnTo>
                  <a:lnTo>
                    <a:pt x="1680139" y="1095616"/>
                  </a:lnTo>
                  <a:lnTo>
                    <a:pt x="1665628" y="1133614"/>
                  </a:lnTo>
                  <a:lnTo>
                    <a:pt x="1649841" y="1169627"/>
                  </a:lnTo>
                  <a:lnTo>
                    <a:pt x="1615253" y="1235078"/>
                  </a:lnTo>
                  <a:lnTo>
                    <a:pt x="1577996" y="1290725"/>
                  </a:lnTo>
                  <a:lnTo>
                    <a:pt x="1539695" y="1335322"/>
                  </a:lnTo>
                  <a:lnTo>
                    <a:pt x="1485014" y="1381203"/>
                  </a:lnTo>
                  <a:lnTo>
                    <a:pt x="1451391" y="1403825"/>
                  </a:lnTo>
                  <a:lnTo>
                    <a:pt x="1414061" y="1426042"/>
                  </a:lnTo>
                  <a:lnTo>
                    <a:pt x="1373390" y="1447710"/>
                  </a:lnTo>
                  <a:lnTo>
                    <a:pt x="1329740" y="1468686"/>
                  </a:lnTo>
                  <a:lnTo>
                    <a:pt x="1283473" y="1488826"/>
                  </a:lnTo>
                  <a:lnTo>
                    <a:pt x="1234953" y="1507986"/>
                  </a:lnTo>
                  <a:lnTo>
                    <a:pt x="1184542" y="1526022"/>
                  </a:lnTo>
                  <a:lnTo>
                    <a:pt x="1132604" y="1542791"/>
                  </a:lnTo>
                  <a:lnTo>
                    <a:pt x="1079502" y="1558148"/>
                  </a:lnTo>
                  <a:lnTo>
                    <a:pt x="1025599" y="1571951"/>
                  </a:lnTo>
                  <a:lnTo>
                    <a:pt x="971257" y="1584054"/>
                  </a:lnTo>
                  <a:lnTo>
                    <a:pt x="916840" y="1594315"/>
                  </a:lnTo>
                  <a:lnTo>
                    <a:pt x="862710" y="1602589"/>
                  </a:lnTo>
                  <a:lnTo>
                    <a:pt x="809231" y="1608732"/>
                  </a:lnTo>
                  <a:lnTo>
                    <a:pt x="756765" y="1612602"/>
                  </a:lnTo>
                  <a:lnTo>
                    <a:pt x="705677" y="1614054"/>
                  </a:lnTo>
                  <a:close/>
                </a:path>
              </a:pathLst>
            </a:custGeom>
            <a:solidFill>
              <a:srgbClr val="FFE3D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58363" y="4045823"/>
              <a:ext cx="847725" cy="828040"/>
            </a:xfrm>
            <a:custGeom>
              <a:avLst/>
              <a:gdLst/>
              <a:ahLst/>
              <a:cxnLst/>
              <a:rect l="l" t="t" r="r" b="b"/>
              <a:pathLst>
                <a:path w="847725" h="828039">
                  <a:moveTo>
                    <a:pt x="399795" y="827978"/>
                  </a:moveTo>
                  <a:lnTo>
                    <a:pt x="333701" y="813671"/>
                  </a:lnTo>
                  <a:lnTo>
                    <a:pt x="343546" y="773653"/>
                  </a:lnTo>
                  <a:lnTo>
                    <a:pt x="367197" y="675660"/>
                  </a:lnTo>
                  <a:lnTo>
                    <a:pt x="395833" y="552788"/>
                  </a:lnTo>
                  <a:lnTo>
                    <a:pt x="420629" y="438131"/>
                  </a:lnTo>
                  <a:lnTo>
                    <a:pt x="367918" y="457980"/>
                  </a:lnTo>
                  <a:lnTo>
                    <a:pt x="315760" y="478199"/>
                  </a:lnTo>
                  <a:lnTo>
                    <a:pt x="265631" y="498192"/>
                  </a:lnTo>
                  <a:lnTo>
                    <a:pt x="219009" y="517366"/>
                  </a:lnTo>
                  <a:lnTo>
                    <a:pt x="177370" y="535126"/>
                  </a:lnTo>
                  <a:lnTo>
                    <a:pt x="142189" y="550877"/>
                  </a:lnTo>
                  <a:lnTo>
                    <a:pt x="72267" y="584960"/>
                  </a:lnTo>
                  <a:lnTo>
                    <a:pt x="45619" y="596841"/>
                  </a:lnTo>
                  <a:lnTo>
                    <a:pt x="31901" y="602150"/>
                  </a:lnTo>
                  <a:lnTo>
                    <a:pt x="28018" y="603369"/>
                  </a:lnTo>
                  <a:lnTo>
                    <a:pt x="0" y="545070"/>
                  </a:lnTo>
                  <a:lnTo>
                    <a:pt x="47151" y="526360"/>
                  </a:lnTo>
                  <a:lnTo>
                    <a:pt x="159532" y="481228"/>
                  </a:lnTo>
                  <a:lnTo>
                    <a:pt x="293532" y="426171"/>
                  </a:lnTo>
                  <a:lnTo>
                    <a:pt x="405543" y="377686"/>
                  </a:lnTo>
                  <a:lnTo>
                    <a:pt x="353198" y="342686"/>
                  </a:lnTo>
                  <a:lnTo>
                    <a:pt x="301572" y="308937"/>
                  </a:lnTo>
                  <a:lnTo>
                    <a:pt x="252521" y="277632"/>
                  </a:lnTo>
                  <a:lnTo>
                    <a:pt x="207900" y="249963"/>
                  </a:lnTo>
                  <a:lnTo>
                    <a:pt x="169564" y="227122"/>
                  </a:lnTo>
                  <a:lnTo>
                    <a:pt x="96951" y="187312"/>
                  </a:lnTo>
                  <a:lnTo>
                    <a:pt x="71571" y="172301"/>
                  </a:lnTo>
                  <a:lnTo>
                    <a:pt x="59257" y="164131"/>
                  </a:lnTo>
                  <a:lnTo>
                    <a:pt x="56036" y="161661"/>
                  </a:lnTo>
                  <a:lnTo>
                    <a:pt x="93034" y="108728"/>
                  </a:lnTo>
                  <a:lnTo>
                    <a:pt x="130341" y="132987"/>
                  </a:lnTo>
                  <a:lnTo>
                    <a:pt x="221495" y="191749"/>
                  </a:lnTo>
                  <a:lnTo>
                    <a:pt x="335346" y="263990"/>
                  </a:lnTo>
                  <a:lnTo>
                    <a:pt x="440745" y="328687"/>
                  </a:lnTo>
                  <a:lnTo>
                    <a:pt x="452486" y="273658"/>
                  </a:lnTo>
                  <a:lnTo>
                    <a:pt x="464632" y="222686"/>
                  </a:lnTo>
                  <a:lnTo>
                    <a:pt x="477316" y="173123"/>
                  </a:lnTo>
                  <a:lnTo>
                    <a:pt x="505503" y="65937"/>
                  </a:lnTo>
                  <a:lnTo>
                    <a:pt x="515010" y="28031"/>
                  </a:lnTo>
                  <a:lnTo>
                    <a:pt x="520073" y="6689"/>
                  </a:lnTo>
                  <a:lnTo>
                    <a:pt x="521566" y="0"/>
                  </a:lnTo>
                  <a:lnTo>
                    <a:pt x="613163" y="19671"/>
                  </a:lnTo>
                  <a:lnTo>
                    <a:pt x="603987" y="48255"/>
                  </a:lnTo>
                  <a:lnTo>
                    <a:pt x="580700" y="121469"/>
                  </a:lnTo>
                  <a:lnTo>
                    <a:pt x="549668" y="220501"/>
                  </a:lnTo>
                  <a:lnTo>
                    <a:pt x="517255" y="326541"/>
                  </a:lnTo>
                  <a:lnTo>
                    <a:pt x="559838" y="308915"/>
                  </a:lnTo>
                  <a:lnTo>
                    <a:pt x="601175" y="292564"/>
                  </a:lnTo>
                  <a:lnTo>
                    <a:pt x="642579" y="276749"/>
                  </a:lnTo>
                  <a:lnTo>
                    <a:pt x="685364" y="260732"/>
                  </a:lnTo>
                  <a:lnTo>
                    <a:pt x="742500" y="238854"/>
                  </a:lnTo>
                  <a:lnTo>
                    <a:pt x="780643" y="223849"/>
                  </a:lnTo>
                  <a:lnTo>
                    <a:pt x="801948" y="215215"/>
                  </a:lnTo>
                  <a:lnTo>
                    <a:pt x="808571" y="212448"/>
                  </a:lnTo>
                  <a:lnTo>
                    <a:pt x="847724" y="293279"/>
                  </a:lnTo>
                  <a:lnTo>
                    <a:pt x="820649" y="302064"/>
                  </a:lnTo>
                  <a:lnTo>
                    <a:pt x="750739" y="324932"/>
                  </a:lnTo>
                  <a:lnTo>
                    <a:pt x="654966" y="356652"/>
                  </a:lnTo>
                  <a:lnTo>
                    <a:pt x="550302" y="391993"/>
                  </a:lnTo>
                  <a:lnTo>
                    <a:pt x="596572" y="420371"/>
                  </a:lnTo>
                  <a:lnTo>
                    <a:pt x="639744" y="448145"/>
                  </a:lnTo>
                  <a:lnTo>
                    <a:pt x="681839" y="476188"/>
                  </a:lnTo>
                  <a:lnTo>
                    <a:pt x="724876" y="505370"/>
                  </a:lnTo>
                  <a:lnTo>
                    <a:pt x="775861" y="539197"/>
                  </a:lnTo>
                  <a:lnTo>
                    <a:pt x="810277" y="561657"/>
                  </a:lnTo>
                  <a:lnTo>
                    <a:pt x="829742" y="574124"/>
                  </a:lnTo>
                  <a:lnTo>
                    <a:pt x="835871" y="577975"/>
                  </a:lnTo>
                  <a:lnTo>
                    <a:pt x="784864" y="651295"/>
                  </a:lnTo>
                  <a:lnTo>
                    <a:pt x="694299" y="584144"/>
                  </a:lnTo>
                  <a:lnTo>
                    <a:pt x="606198" y="519420"/>
                  </a:lnTo>
                  <a:lnTo>
                    <a:pt x="511867" y="451006"/>
                  </a:lnTo>
                  <a:lnTo>
                    <a:pt x="487082" y="433481"/>
                  </a:lnTo>
                  <a:lnTo>
                    <a:pt x="471217" y="493508"/>
                  </a:lnTo>
                  <a:lnTo>
                    <a:pt x="456310" y="552939"/>
                  </a:lnTo>
                  <a:lnTo>
                    <a:pt x="442900" y="609449"/>
                  </a:lnTo>
                  <a:lnTo>
                    <a:pt x="431525" y="660713"/>
                  </a:lnTo>
                  <a:lnTo>
                    <a:pt x="422724" y="704407"/>
                  </a:lnTo>
                  <a:lnTo>
                    <a:pt x="410100" y="783164"/>
                  </a:lnTo>
                  <a:lnTo>
                    <a:pt x="404644" y="810587"/>
                  </a:lnTo>
                  <a:lnTo>
                    <a:pt x="401075" y="824261"/>
                  </a:lnTo>
                  <a:lnTo>
                    <a:pt x="399795" y="827978"/>
                  </a:lnTo>
                  <a:close/>
                </a:path>
              </a:pathLst>
            </a:custGeom>
            <a:solidFill>
              <a:srgbClr val="011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664388" y="2088183"/>
              <a:ext cx="1519555" cy="334645"/>
            </a:xfrm>
            <a:custGeom>
              <a:avLst/>
              <a:gdLst/>
              <a:ahLst/>
              <a:cxnLst/>
              <a:rect l="l" t="t" r="r" b="b"/>
              <a:pathLst>
                <a:path w="1519554" h="334644">
                  <a:moveTo>
                    <a:pt x="986927" y="334626"/>
                  </a:moveTo>
                  <a:lnTo>
                    <a:pt x="946897" y="334450"/>
                  </a:lnTo>
                  <a:lnTo>
                    <a:pt x="912171" y="318361"/>
                  </a:lnTo>
                  <a:lnTo>
                    <a:pt x="878876" y="275071"/>
                  </a:lnTo>
                  <a:lnTo>
                    <a:pt x="873363" y="263531"/>
                  </a:lnTo>
                  <a:lnTo>
                    <a:pt x="869101" y="255451"/>
                  </a:lnTo>
                  <a:lnTo>
                    <a:pt x="865913" y="250201"/>
                  </a:lnTo>
                  <a:lnTo>
                    <a:pt x="863618" y="247146"/>
                  </a:lnTo>
                  <a:lnTo>
                    <a:pt x="862029" y="246825"/>
                  </a:lnTo>
                  <a:lnTo>
                    <a:pt x="832831" y="250271"/>
                  </a:lnTo>
                  <a:lnTo>
                    <a:pt x="784830" y="262593"/>
                  </a:lnTo>
                  <a:lnTo>
                    <a:pt x="721630" y="281716"/>
                  </a:lnTo>
                  <a:lnTo>
                    <a:pt x="627768" y="311661"/>
                  </a:lnTo>
                  <a:lnTo>
                    <a:pt x="585538" y="321055"/>
                  </a:lnTo>
                  <a:lnTo>
                    <a:pt x="547151" y="320849"/>
                  </a:lnTo>
                  <a:lnTo>
                    <a:pt x="482507" y="291761"/>
                  </a:lnTo>
                  <a:lnTo>
                    <a:pt x="446987" y="248350"/>
                  </a:lnTo>
                  <a:lnTo>
                    <a:pt x="422432" y="198680"/>
                  </a:lnTo>
                  <a:lnTo>
                    <a:pt x="402735" y="157867"/>
                  </a:lnTo>
                  <a:lnTo>
                    <a:pt x="381905" y="129270"/>
                  </a:lnTo>
                  <a:lnTo>
                    <a:pt x="354401" y="112830"/>
                  </a:lnTo>
                  <a:lnTo>
                    <a:pt x="314678" y="108487"/>
                  </a:lnTo>
                  <a:lnTo>
                    <a:pt x="244669" y="122253"/>
                  </a:lnTo>
                  <a:lnTo>
                    <a:pt x="193351" y="151854"/>
                  </a:lnTo>
                  <a:lnTo>
                    <a:pt x="158014" y="189372"/>
                  </a:lnTo>
                  <a:lnTo>
                    <a:pt x="135948" y="226890"/>
                  </a:lnTo>
                  <a:lnTo>
                    <a:pt x="120785" y="270256"/>
                  </a:lnTo>
                  <a:lnTo>
                    <a:pt x="110932" y="323858"/>
                  </a:lnTo>
                  <a:lnTo>
                    <a:pt x="0" y="302995"/>
                  </a:lnTo>
                  <a:lnTo>
                    <a:pt x="10171" y="249714"/>
                  </a:lnTo>
                  <a:lnTo>
                    <a:pt x="30911" y="186764"/>
                  </a:lnTo>
                  <a:lnTo>
                    <a:pt x="63571" y="129350"/>
                  </a:lnTo>
                  <a:lnTo>
                    <a:pt x="115759" y="71992"/>
                  </a:lnTo>
                  <a:lnTo>
                    <a:pt x="152094" y="45537"/>
                  </a:lnTo>
                  <a:lnTo>
                    <a:pt x="196059" y="23335"/>
                  </a:lnTo>
                  <a:lnTo>
                    <a:pt x="248252" y="7464"/>
                  </a:lnTo>
                  <a:lnTo>
                    <a:pt x="309275" y="0"/>
                  </a:lnTo>
                  <a:lnTo>
                    <a:pt x="373431" y="5359"/>
                  </a:lnTo>
                  <a:lnTo>
                    <a:pt x="423398" y="24476"/>
                  </a:lnTo>
                  <a:lnTo>
                    <a:pt x="461409" y="53240"/>
                  </a:lnTo>
                  <a:lnTo>
                    <a:pt x="489700" y="87541"/>
                  </a:lnTo>
                  <a:lnTo>
                    <a:pt x="510504" y="123268"/>
                  </a:lnTo>
                  <a:lnTo>
                    <a:pt x="526054" y="156312"/>
                  </a:lnTo>
                  <a:lnTo>
                    <a:pt x="543576" y="192963"/>
                  </a:lnTo>
                  <a:lnTo>
                    <a:pt x="556806" y="210476"/>
                  </a:lnTo>
                  <a:lnTo>
                    <a:pt x="571110" y="213906"/>
                  </a:lnTo>
                  <a:lnTo>
                    <a:pt x="591850" y="208309"/>
                  </a:lnTo>
                  <a:lnTo>
                    <a:pt x="682213" y="179483"/>
                  </a:lnTo>
                  <a:lnTo>
                    <a:pt x="740094" y="161748"/>
                  </a:lnTo>
                  <a:lnTo>
                    <a:pt x="786867" y="148989"/>
                  </a:lnTo>
                  <a:lnTo>
                    <a:pt x="824837" y="141190"/>
                  </a:lnTo>
                  <a:lnTo>
                    <a:pt x="856308" y="138338"/>
                  </a:lnTo>
                  <a:lnTo>
                    <a:pt x="904006" y="145675"/>
                  </a:lnTo>
                  <a:lnTo>
                    <a:pt x="937997" y="165740"/>
                  </a:lnTo>
                  <a:lnTo>
                    <a:pt x="961260" y="192727"/>
                  </a:lnTo>
                  <a:lnTo>
                    <a:pt x="976776" y="220827"/>
                  </a:lnTo>
                  <a:lnTo>
                    <a:pt x="988586" y="212462"/>
                  </a:lnTo>
                  <a:lnTo>
                    <a:pt x="1001410" y="202531"/>
                  </a:lnTo>
                  <a:lnTo>
                    <a:pt x="1014233" y="192120"/>
                  </a:lnTo>
                  <a:lnTo>
                    <a:pt x="1026044" y="182310"/>
                  </a:lnTo>
                  <a:lnTo>
                    <a:pt x="1065269" y="150439"/>
                  </a:lnTo>
                  <a:lnTo>
                    <a:pt x="1107415" y="120644"/>
                  </a:lnTo>
                  <a:lnTo>
                    <a:pt x="1152899" y="97048"/>
                  </a:lnTo>
                  <a:lnTo>
                    <a:pt x="1202137" y="83773"/>
                  </a:lnTo>
                  <a:lnTo>
                    <a:pt x="1253663" y="84764"/>
                  </a:lnTo>
                  <a:lnTo>
                    <a:pt x="1297072" y="99251"/>
                  </a:lnTo>
                  <a:lnTo>
                    <a:pt x="1333249" y="122551"/>
                  </a:lnTo>
                  <a:lnTo>
                    <a:pt x="1363079" y="149980"/>
                  </a:lnTo>
                  <a:lnTo>
                    <a:pt x="1406350" y="197852"/>
                  </a:lnTo>
                  <a:lnTo>
                    <a:pt x="1420902" y="211960"/>
                  </a:lnTo>
                  <a:lnTo>
                    <a:pt x="1432236" y="219508"/>
                  </a:lnTo>
                  <a:lnTo>
                    <a:pt x="1441483" y="220827"/>
                  </a:lnTo>
                  <a:lnTo>
                    <a:pt x="1496791" y="210235"/>
                  </a:lnTo>
                  <a:lnTo>
                    <a:pt x="1519359" y="317118"/>
                  </a:lnTo>
                  <a:lnTo>
                    <a:pt x="1464051" y="327389"/>
                  </a:lnTo>
                  <a:lnTo>
                    <a:pt x="1410557" y="326667"/>
                  </a:lnTo>
                  <a:lnTo>
                    <a:pt x="1366747" y="307649"/>
                  </a:lnTo>
                  <a:lnTo>
                    <a:pt x="1330983" y="278280"/>
                  </a:lnTo>
                  <a:lnTo>
                    <a:pt x="1301626" y="246504"/>
                  </a:lnTo>
                  <a:lnTo>
                    <a:pt x="1277300" y="220049"/>
                  </a:lnTo>
                  <a:lnTo>
                    <a:pt x="1256967" y="202170"/>
                  </a:lnTo>
                  <a:lnTo>
                    <a:pt x="1238065" y="192657"/>
                  </a:lnTo>
                  <a:lnTo>
                    <a:pt x="1218030" y="191298"/>
                  </a:lnTo>
                  <a:lnTo>
                    <a:pt x="1189859" y="200480"/>
                  </a:lnTo>
                  <a:lnTo>
                    <a:pt x="1159544" y="218299"/>
                  </a:lnTo>
                  <a:lnTo>
                    <a:pt x="1128990" y="240993"/>
                  </a:lnTo>
                  <a:lnTo>
                    <a:pt x="1100104" y="264800"/>
                  </a:lnTo>
                  <a:lnTo>
                    <a:pt x="1062577" y="295136"/>
                  </a:lnTo>
                  <a:lnTo>
                    <a:pt x="1025170" y="319966"/>
                  </a:lnTo>
                  <a:lnTo>
                    <a:pt x="986927" y="334626"/>
                  </a:lnTo>
                  <a:close/>
                </a:path>
              </a:pathLst>
            </a:custGeom>
            <a:solidFill>
              <a:srgbClr val="18A6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05400" y="890743"/>
            <a:ext cx="25431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80" dirty="0">
                <a:latin typeface="Tahoma"/>
                <a:cs typeface="Tahoma"/>
              </a:rPr>
              <a:t>Pelaksanaan:</a:t>
            </a:r>
            <a:endParaRPr sz="2800" dirty="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05400" y="1389398"/>
            <a:ext cx="4130585" cy="47012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55" dirty="0" err="1">
                <a:solidFill>
                  <a:srgbClr val="011B44"/>
                </a:solidFill>
                <a:latin typeface="Verdana"/>
                <a:cs typeface="Verdana"/>
              </a:rPr>
              <a:t>Sabtu</a:t>
            </a:r>
            <a:r>
              <a:rPr lang="en-US" sz="2400" spc="-55" dirty="0">
                <a:solidFill>
                  <a:srgbClr val="011B44"/>
                </a:solidFill>
                <a:latin typeface="Verdana"/>
                <a:cs typeface="Verdana"/>
              </a:rPr>
              <a:t>, 25 </a:t>
            </a:r>
            <a:r>
              <a:rPr lang="en-US" sz="2400" spc="-55" dirty="0" err="1">
                <a:solidFill>
                  <a:srgbClr val="011B44"/>
                </a:solidFill>
                <a:latin typeface="Verdana"/>
                <a:cs typeface="Verdana"/>
              </a:rPr>
              <a:t>Februari</a:t>
            </a:r>
            <a:r>
              <a:rPr lang="en-US" sz="2400" spc="-55" dirty="0">
                <a:solidFill>
                  <a:srgbClr val="011B44"/>
                </a:solidFill>
                <a:latin typeface="Verdana"/>
                <a:cs typeface="Verdana"/>
              </a:rPr>
              <a:t> 2023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55" dirty="0">
                <a:solidFill>
                  <a:srgbClr val="011B44"/>
                </a:solidFill>
                <a:latin typeface="Verdana"/>
                <a:cs typeface="Verdana"/>
              </a:rPr>
              <a:t>10:00 WIB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800" b="1" spc="20" dirty="0" err="1">
                <a:solidFill>
                  <a:srgbClr val="011B44"/>
                </a:solidFill>
                <a:latin typeface="Tahoma"/>
                <a:cs typeface="Tahoma"/>
              </a:rPr>
              <a:t>Prosedur</a:t>
            </a:r>
            <a:r>
              <a:rPr sz="2800" b="1" spc="-25" dirty="0">
                <a:solidFill>
                  <a:srgbClr val="011B44"/>
                </a:solidFill>
                <a:latin typeface="Tahoma"/>
                <a:cs typeface="Tahoma"/>
              </a:rPr>
              <a:t> </a:t>
            </a:r>
            <a:r>
              <a:rPr sz="2800" b="1" spc="-145" dirty="0">
                <a:solidFill>
                  <a:srgbClr val="011B44"/>
                </a:solidFill>
                <a:latin typeface="Tahoma"/>
                <a:cs typeface="Tahoma"/>
              </a:rPr>
              <a:t>:</a:t>
            </a:r>
            <a:endParaRPr lang="en-US" sz="2800" b="1" spc="-145" dirty="0">
              <a:solidFill>
                <a:srgbClr val="011B44"/>
              </a:solidFill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endParaRPr lang="en-US" sz="2800" b="1" spc="-145" dirty="0">
              <a:solidFill>
                <a:srgbClr val="011B44"/>
              </a:solidFill>
              <a:latin typeface="Tahoma"/>
              <a:cs typeface="Tahoma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5" dirty="0" err="1">
                <a:solidFill>
                  <a:srgbClr val="011B44"/>
                </a:solidFill>
                <a:latin typeface="Verdana"/>
                <a:cs typeface="Verdana"/>
              </a:rPr>
              <a:t>Sekretariat</a:t>
            </a:r>
            <a:r>
              <a:rPr lang="en-US" sz="2400" spc="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5" dirty="0" err="1">
                <a:solidFill>
                  <a:srgbClr val="011B44"/>
                </a:solidFill>
                <a:latin typeface="Verdana"/>
                <a:cs typeface="Verdana"/>
              </a:rPr>
              <a:t>Sinode</a:t>
            </a:r>
            <a:r>
              <a:rPr lang="en-US" sz="2400" spc="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sz="2400" spc="5" dirty="0" err="1">
                <a:solidFill>
                  <a:srgbClr val="011B44"/>
                </a:solidFill>
                <a:latin typeface="Verdana"/>
                <a:cs typeface="Verdana"/>
              </a:rPr>
              <a:t>Men</a:t>
            </a:r>
            <a:r>
              <a:rPr lang="en-US" sz="2400" spc="5" dirty="0" err="1">
                <a:solidFill>
                  <a:srgbClr val="011B44"/>
                </a:solidFill>
                <a:latin typeface="Verdana"/>
                <a:cs typeface="Verdana"/>
              </a:rPr>
              <a:t>ginformasikan</a:t>
            </a:r>
            <a:r>
              <a:rPr sz="2400" spc="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sz="2400" spc="-45" dirty="0" err="1">
                <a:solidFill>
                  <a:srgbClr val="011B44"/>
                </a:solidFill>
                <a:latin typeface="Verdana"/>
                <a:cs typeface="Verdana"/>
              </a:rPr>
              <a:t>Ketua</a:t>
            </a:r>
            <a:r>
              <a:rPr sz="2400" spc="-4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sz="2400" spc="-40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sz="2400" spc="-229" dirty="0" err="1">
                <a:solidFill>
                  <a:srgbClr val="011B44"/>
                </a:solidFill>
                <a:latin typeface="Verdana"/>
                <a:cs typeface="Verdana"/>
              </a:rPr>
              <a:t>S</a:t>
            </a:r>
            <a:r>
              <a:rPr lang="en-US" sz="2400" spc="-229" dirty="0" err="1">
                <a:solidFill>
                  <a:srgbClr val="011B44"/>
                </a:solidFill>
                <a:latin typeface="Verdana"/>
                <a:cs typeface="Verdana"/>
              </a:rPr>
              <a:t>ekolah</a:t>
            </a:r>
            <a:r>
              <a:rPr lang="en-US" sz="2400" spc="-229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sz="2400" spc="-25" dirty="0" err="1">
                <a:solidFill>
                  <a:srgbClr val="011B44"/>
                </a:solidFill>
                <a:latin typeface="Verdana"/>
                <a:cs typeface="Verdana"/>
              </a:rPr>
              <a:t>M</a:t>
            </a: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inggu</a:t>
            </a:r>
            <a:r>
              <a:rPr lang="en-US" sz="2400" spc="-2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setiap</a:t>
            </a:r>
            <a:r>
              <a:rPr lang="en-US" sz="2400" spc="-2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gereja</a:t>
            </a:r>
            <a:r>
              <a:rPr lang="en-US" sz="2400" spc="-2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mengenai</a:t>
            </a:r>
            <a:r>
              <a:rPr lang="en-US" sz="2400" spc="-2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tanggal</a:t>
            </a:r>
            <a:r>
              <a:rPr lang="en-US" sz="2400" spc="-25" dirty="0">
                <a:solidFill>
                  <a:srgbClr val="011B44"/>
                </a:solidFill>
                <a:latin typeface="Verdana"/>
                <a:cs typeface="Verdana"/>
              </a:rPr>
              <a:t> dan </a:t>
            </a: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waktu</a:t>
            </a:r>
            <a:r>
              <a:rPr lang="en-US" sz="2400" spc="-2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sosialisasi</a:t>
            </a:r>
            <a:endParaRPr lang="en-US" sz="2400" spc="-25" dirty="0">
              <a:solidFill>
                <a:srgbClr val="011B44"/>
              </a:solidFill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400" spc="-25" dirty="0">
              <a:solidFill>
                <a:srgbClr val="011B44"/>
              </a:solidFill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Mengadakan</a:t>
            </a:r>
            <a:r>
              <a:rPr lang="en-US" sz="2400" spc="-2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Sosialisasi</a:t>
            </a:r>
            <a:r>
              <a:rPr lang="en-US" sz="2400" spc="-2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-25" dirty="0" err="1">
                <a:solidFill>
                  <a:srgbClr val="011B44"/>
                </a:solidFill>
                <a:latin typeface="Verdana"/>
                <a:cs typeface="Verdana"/>
              </a:rPr>
              <a:t>lewat</a:t>
            </a:r>
            <a:r>
              <a:rPr lang="en-US" sz="2400" spc="-25" dirty="0">
                <a:solidFill>
                  <a:srgbClr val="011B44"/>
                </a:solidFill>
                <a:latin typeface="Verdana"/>
                <a:cs typeface="Verdana"/>
              </a:rPr>
              <a:t> Zoom meeting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9090" y="3086865"/>
            <a:ext cx="939165" cy="1066165"/>
          </a:xfrm>
          <a:custGeom>
            <a:avLst/>
            <a:gdLst/>
            <a:ahLst/>
            <a:cxnLst/>
            <a:rect l="l" t="t" r="r" b="b"/>
            <a:pathLst>
              <a:path w="939165" h="1066164">
                <a:moveTo>
                  <a:pt x="556361" y="411960"/>
                </a:moveTo>
                <a:lnTo>
                  <a:pt x="349806" y="338808"/>
                </a:lnTo>
                <a:lnTo>
                  <a:pt x="564582" y="0"/>
                </a:lnTo>
                <a:lnTo>
                  <a:pt x="556361" y="411960"/>
                </a:lnTo>
                <a:close/>
              </a:path>
              <a:path w="939165" h="1066164">
                <a:moveTo>
                  <a:pt x="677660" y="454918"/>
                </a:moveTo>
                <a:lnTo>
                  <a:pt x="556361" y="411960"/>
                </a:lnTo>
                <a:lnTo>
                  <a:pt x="785240" y="285582"/>
                </a:lnTo>
                <a:lnTo>
                  <a:pt x="677660" y="454918"/>
                </a:lnTo>
                <a:close/>
              </a:path>
              <a:path w="939165" h="1066164">
                <a:moveTo>
                  <a:pt x="65386" y="934488"/>
                </a:moveTo>
                <a:lnTo>
                  <a:pt x="270215" y="586965"/>
                </a:lnTo>
                <a:lnTo>
                  <a:pt x="0" y="442654"/>
                </a:lnTo>
                <a:lnTo>
                  <a:pt x="283574" y="456238"/>
                </a:lnTo>
                <a:lnTo>
                  <a:pt x="102184" y="154120"/>
                </a:lnTo>
                <a:lnTo>
                  <a:pt x="349806" y="338808"/>
                </a:lnTo>
                <a:lnTo>
                  <a:pt x="677660" y="454918"/>
                </a:lnTo>
                <a:lnTo>
                  <a:pt x="643880" y="508088"/>
                </a:lnTo>
                <a:lnTo>
                  <a:pt x="938868" y="612559"/>
                </a:lnTo>
                <a:lnTo>
                  <a:pt x="567445" y="692466"/>
                </a:lnTo>
                <a:lnTo>
                  <a:pt x="648610" y="802392"/>
                </a:lnTo>
                <a:lnTo>
                  <a:pt x="321447" y="686526"/>
                </a:lnTo>
                <a:lnTo>
                  <a:pt x="65386" y="934488"/>
                </a:lnTo>
                <a:close/>
              </a:path>
              <a:path w="939165" h="1066164">
                <a:moveTo>
                  <a:pt x="435258" y="1065715"/>
                </a:moveTo>
                <a:lnTo>
                  <a:pt x="321447" y="686526"/>
                </a:lnTo>
                <a:lnTo>
                  <a:pt x="648610" y="802392"/>
                </a:lnTo>
                <a:lnTo>
                  <a:pt x="689429" y="857674"/>
                </a:lnTo>
                <a:lnTo>
                  <a:pt x="485466" y="785440"/>
                </a:lnTo>
                <a:lnTo>
                  <a:pt x="435258" y="1065715"/>
                </a:lnTo>
                <a:close/>
              </a:path>
              <a:path w="939165" h="1066164">
                <a:moveTo>
                  <a:pt x="721989" y="901772"/>
                </a:moveTo>
                <a:lnTo>
                  <a:pt x="485466" y="785440"/>
                </a:lnTo>
                <a:lnTo>
                  <a:pt x="689429" y="857674"/>
                </a:lnTo>
                <a:lnTo>
                  <a:pt x="721989" y="901772"/>
                </a:lnTo>
                <a:close/>
              </a:path>
            </a:pathLst>
          </a:custGeom>
          <a:solidFill>
            <a:srgbClr val="FBB6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88255" y="1014693"/>
            <a:ext cx="3278504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960"/>
              </a:lnSpc>
              <a:spcBef>
                <a:spcPts val="100"/>
              </a:spcBef>
              <a:tabLst>
                <a:tab pos="461645" algn="l"/>
              </a:tabLst>
            </a:pPr>
            <a:r>
              <a:rPr sz="3600" b="1" spc="-570" dirty="0">
                <a:solidFill>
                  <a:srgbClr val="011B44"/>
                </a:solidFill>
                <a:latin typeface="Cambria"/>
                <a:cs typeface="Cambria"/>
              </a:rPr>
              <a:t>1.	</a:t>
            </a:r>
            <a:r>
              <a:rPr lang="en-ID" sz="3600" b="1" spc="-10" dirty="0" err="1">
                <a:solidFill>
                  <a:srgbClr val="011B44"/>
                </a:solidFill>
                <a:latin typeface="Cambria"/>
                <a:cs typeface="Cambria"/>
              </a:rPr>
              <a:t>Sosialiasi</a:t>
            </a:r>
            <a:r>
              <a:rPr lang="en-ID" sz="3600" b="1" spc="-10" dirty="0">
                <a:solidFill>
                  <a:srgbClr val="011B44"/>
                </a:solidFill>
                <a:latin typeface="Cambria"/>
                <a:cs typeface="Cambria"/>
              </a:rPr>
              <a:t> </a:t>
            </a:r>
            <a:r>
              <a:rPr lang="en-ID" sz="3600" b="1" spc="-10" dirty="0" err="1">
                <a:solidFill>
                  <a:srgbClr val="011B44"/>
                </a:solidFill>
                <a:latin typeface="Cambria"/>
                <a:cs typeface="Cambria"/>
              </a:rPr>
              <a:t>Buku</a:t>
            </a:r>
            <a:r>
              <a:rPr lang="en-ID" sz="3600" b="1" spc="-10" dirty="0">
                <a:solidFill>
                  <a:srgbClr val="011B44"/>
                </a:solidFill>
                <a:latin typeface="Cambria"/>
                <a:cs typeface="Cambria"/>
              </a:rPr>
              <a:t> </a:t>
            </a:r>
            <a:r>
              <a:rPr lang="en-ID" sz="3600" b="1" spc="-10" dirty="0" err="1">
                <a:solidFill>
                  <a:srgbClr val="011B44"/>
                </a:solidFill>
                <a:latin typeface="Cambria"/>
                <a:cs typeface="Cambria"/>
              </a:rPr>
              <a:t>Generasi</a:t>
            </a:r>
            <a:r>
              <a:rPr lang="en-ID" sz="3600" b="1" spc="-10" dirty="0">
                <a:solidFill>
                  <a:srgbClr val="011B44"/>
                </a:solidFill>
                <a:latin typeface="Cambria"/>
                <a:cs typeface="Cambria"/>
              </a:rPr>
              <a:t> Anak </a:t>
            </a:r>
            <a:r>
              <a:rPr lang="en-ID" sz="3600" b="1" spc="-10" dirty="0" err="1">
                <a:solidFill>
                  <a:srgbClr val="011B44"/>
                </a:solidFill>
                <a:latin typeface="Cambria"/>
                <a:cs typeface="Cambria"/>
              </a:rPr>
              <a:t>Panah</a:t>
            </a:r>
            <a:endParaRPr sz="3600" dirty="0">
              <a:latin typeface="Cambria"/>
              <a:cs typeface="Cambr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19600" y="712943"/>
            <a:ext cx="284480" cy="355600"/>
          </a:xfrm>
          <a:custGeom>
            <a:avLst/>
            <a:gdLst/>
            <a:ahLst/>
            <a:cxnLst/>
            <a:rect l="l" t="t" r="r" b="b"/>
            <a:pathLst>
              <a:path w="284479" h="355600">
                <a:moveTo>
                  <a:pt x="4936" y="355559"/>
                </a:moveTo>
                <a:lnTo>
                  <a:pt x="0" y="331392"/>
                </a:lnTo>
                <a:lnTo>
                  <a:pt x="47" y="316877"/>
                </a:lnTo>
                <a:lnTo>
                  <a:pt x="492" y="304757"/>
                </a:lnTo>
                <a:lnTo>
                  <a:pt x="1463" y="293361"/>
                </a:lnTo>
                <a:lnTo>
                  <a:pt x="2690" y="280660"/>
                </a:lnTo>
                <a:lnTo>
                  <a:pt x="3902" y="264627"/>
                </a:lnTo>
                <a:lnTo>
                  <a:pt x="4653" y="252775"/>
                </a:lnTo>
                <a:lnTo>
                  <a:pt x="5536" y="240991"/>
                </a:lnTo>
                <a:lnTo>
                  <a:pt x="6575" y="229326"/>
                </a:lnTo>
                <a:lnTo>
                  <a:pt x="9410" y="202494"/>
                </a:lnTo>
                <a:lnTo>
                  <a:pt x="10964" y="187088"/>
                </a:lnTo>
                <a:lnTo>
                  <a:pt x="17749" y="143156"/>
                </a:lnTo>
                <a:lnTo>
                  <a:pt x="27089" y="111559"/>
                </a:lnTo>
                <a:lnTo>
                  <a:pt x="28396" y="106187"/>
                </a:lnTo>
                <a:lnTo>
                  <a:pt x="45767" y="63003"/>
                </a:lnTo>
                <a:lnTo>
                  <a:pt x="70702" y="27425"/>
                </a:lnTo>
                <a:lnTo>
                  <a:pt x="107655" y="3774"/>
                </a:lnTo>
                <a:lnTo>
                  <a:pt x="121388" y="0"/>
                </a:lnTo>
                <a:lnTo>
                  <a:pt x="124999" y="942"/>
                </a:lnTo>
                <a:lnTo>
                  <a:pt x="131354" y="2482"/>
                </a:lnTo>
                <a:lnTo>
                  <a:pt x="151492" y="11369"/>
                </a:lnTo>
                <a:lnTo>
                  <a:pt x="151854" y="11477"/>
                </a:lnTo>
                <a:lnTo>
                  <a:pt x="183098" y="37396"/>
                </a:lnTo>
                <a:lnTo>
                  <a:pt x="206275" y="68637"/>
                </a:lnTo>
                <a:lnTo>
                  <a:pt x="211090" y="79217"/>
                </a:lnTo>
                <a:lnTo>
                  <a:pt x="212065" y="81278"/>
                </a:lnTo>
                <a:lnTo>
                  <a:pt x="234270" y="133184"/>
                </a:lnTo>
                <a:lnTo>
                  <a:pt x="252346" y="188582"/>
                </a:lnTo>
                <a:lnTo>
                  <a:pt x="267440" y="242725"/>
                </a:lnTo>
                <a:lnTo>
                  <a:pt x="279908" y="299711"/>
                </a:lnTo>
                <a:lnTo>
                  <a:pt x="281304" y="307550"/>
                </a:lnTo>
                <a:lnTo>
                  <a:pt x="282763" y="315312"/>
                </a:lnTo>
                <a:lnTo>
                  <a:pt x="284291" y="323066"/>
                </a:lnTo>
                <a:lnTo>
                  <a:pt x="198542" y="334040"/>
                </a:lnTo>
                <a:lnTo>
                  <a:pt x="166162" y="338206"/>
                </a:lnTo>
                <a:lnTo>
                  <a:pt x="139286" y="341699"/>
                </a:lnTo>
                <a:lnTo>
                  <a:pt x="135674" y="342194"/>
                </a:lnTo>
                <a:lnTo>
                  <a:pt x="122168" y="343724"/>
                </a:lnTo>
                <a:lnTo>
                  <a:pt x="75070" y="348665"/>
                </a:lnTo>
                <a:lnTo>
                  <a:pt x="62858" y="349672"/>
                </a:lnTo>
                <a:lnTo>
                  <a:pt x="42820" y="351218"/>
                </a:lnTo>
                <a:lnTo>
                  <a:pt x="21373" y="353212"/>
                </a:lnTo>
                <a:lnTo>
                  <a:pt x="4936" y="355559"/>
                </a:lnTo>
                <a:close/>
              </a:path>
            </a:pathLst>
          </a:custGeom>
          <a:solidFill>
            <a:srgbClr val="FE5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41072" y="3174672"/>
            <a:ext cx="330200" cy="454025"/>
          </a:xfrm>
          <a:custGeom>
            <a:avLst/>
            <a:gdLst/>
            <a:ahLst/>
            <a:cxnLst/>
            <a:rect l="l" t="t" r="r" b="b"/>
            <a:pathLst>
              <a:path w="330200" h="454025">
                <a:moveTo>
                  <a:pt x="327111" y="190776"/>
                </a:moveTo>
                <a:lnTo>
                  <a:pt x="134566" y="255498"/>
                </a:lnTo>
                <a:lnTo>
                  <a:pt x="144266" y="251036"/>
                </a:lnTo>
                <a:lnTo>
                  <a:pt x="142808" y="244432"/>
                </a:lnTo>
                <a:lnTo>
                  <a:pt x="133449" y="197337"/>
                </a:lnTo>
                <a:lnTo>
                  <a:pt x="124418" y="144866"/>
                </a:lnTo>
                <a:lnTo>
                  <a:pt x="116231" y="92531"/>
                </a:lnTo>
                <a:lnTo>
                  <a:pt x="109404" y="45843"/>
                </a:lnTo>
                <a:lnTo>
                  <a:pt x="103649" y="4033"/>
                </a:lnTo>
                <a:lnTo>
                  <a:pt x="112403" y="0"/>
                </a:lnTo>
                <a:lnTo>
                  <a:pt x="139720" y="27774"/>
                </a:lnTo>
                <a:lnTo>
                  <a:pt x="167881" y="58726"/>
                </a:lnTo>
                <a:lnTo>
                  <a:pt x="197419" y="94681"/>
                </a:lnTo>
                <a:lnTo>
                  <a:pt x="224311" y="132988"/>
                </a:lnTo>
                <a:lnTo>
                  <a:pt x="227427" y="138053"/>
                </a:lnTo>
                <a:lnTo>
                  <a:pt x="236159" y="136209"/>
                </a:lnTo>
                <a:lnTo>
                  <a:pt x="308697" y="111826"/>
                </a:lnTo>
                <a:lnTo>
                  <a:pt x="315879" y="124680"/>
                </a:lnTo>
                <a:lnTo>
                  <a:pt x="329830" y="174169"/>
                </a:lnTo>
                <a:lnTo>
                  <a:pt x="327111" y="190776"/>
                </a:lnTo>
                <a:close/>
              </a:path>
              <a:path w="330200" h="454025">
                <a:moveTo>
                  <a:pt x="308697" y="111826"/>
                </a:moveTo>
                <a:lnTo>
                  <a:pt x="236159" y="136209"/>
                </a:lnTo>
                <a:lnTo>
                  <a:pt x="242971" y="107014"/>
                </a:lnTo>
                <a:lnTo>
                  <a:pt x="248249" y="86165"/>
                </a:lnTo>
                <a:lnTo>
                  <a:pt x="253019" y="68475"/>
                </a:lnTo>
                <a:lnTo>
                  <a:pt x="256926" y="54678"/>
                </a:lnTo>
                <a:lnTo>
                  <a:pt x="258504" y="49344"/>
                </a:lnTo>
                <a:lnTo>
                  <a:pt x="266160" y="47535"/>
                </a:lnTo>
                <a:lnTo>
                  <a:pt x="269501" y="51651"/>
                </a:lnTo>
                <a:lnTo>
                  <a:pt x="291809" y="81601"/>
                </a:lnTo>
                <a:lnTo>
                  <a:pt x="308697" y="111826"/>
                </a:lnTo>
                <a:close/>
              </a:path>
              <a:path w="330200" h="454025">
                <a:moveTo>
                  <a:pt x="231119" y="452481"/>
                </a:moveTo>
                <a:lnTo>
                  <a:pt x="194024" y="434278"/>
                </a:lnTo>
                <a:lnTo>
                  <a:pt x="153090" y="407133"/>
                </a:lnTo>
                <a:lnTo>
                  <a:pt x="108399" y="373842"/>
                </a:lnTo>
                <a:lnTo>
                  <a:pt x="68641" y="337910"/>
                </a:lnTo>
                <a:lnTo>
                  <a:pt x="40485" y="294529"/>
                </a:lnTo>
                <a:lnTo>
                  <a:pt x="20556" y="240595"/>
                </a:lnTo>
                <a:lnTo>
                  <a:pt x="7711" y="187535"/>
                </a:lnTo>
                <a:lnTo>
                  <a:pt x="804" y="146774"/>
                </a:lnTo>
                <a:lnTo>
                  <a:pt x="0" y="140822"/>
                </a:lnTo>
                <a:lnTo>
                  <a:pt x="7940" y="136625"/>
                </a:lnTo>
                <a:lnTo>
                  <a:pt x="64888" y="184202"/>
                </a:lnTo>
                <a:lnTo>
                  <a:pt x="97536" y="215207"/>
                </a:lnTo>
                <a:lnTo>
                  <a:pt x="130079" y="250238"/>
                </a:lnTo>
                <a:lnTo>
                  <a:pt x="134566" y="255498"/>
                </a:lnTo>
                <a:lnTo>
                  <a:pt x="327111" y="190776"/>
                </a:lnTo>
                <a:lnTo>
                  <a:pt x="321779" y="223349"/>
                </a:lnTo>
                <a:lnTo>
                  <a:pt x="301307" y="268736"/>
                </a:lnTo>
                <a:lnTo>
                  <a:pt x="280110" y="321052"/>
                </a:lnTo>
                <a:lnTo>
                  <a:pt x="260317" y="373116"/>
                </a:lnTo>
                <a:lnTo>
                  <a:pt x="244054" y="417748"/>
                </a:lnTo>
                <a:lnTo>
                  <a:pt x="233449" y="447768"/>
                </a:lnTo>
                <a:lnTo>
                  <a:pt x="233353" y="448128"/>
                </a:lnTo>
                <a:lnTo>
                  <a:pt x="231119" y="452481"/>
                </a:lnTo>
                <a:close/>
              </a:path>
            </a:pathLst>
          </a:custGeom>
          <a:solidFill>
            <a:srgbClr val="FE9D29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62600" y="1254222"/>
            <a:ext cx="25431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5" dirty="0">
                <a:latin typeface="Verdana"/>
                <a:cs typeface="Verdana"/>
              </a:rPr>
              <a:t>Pelaksanaan: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57800" y="1905000"/>
            <a:ext cx="4161953" cy="52629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Tahap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I (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Buku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Triwulan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1) :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Maret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2023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Tahap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II (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Buku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Triwulan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2):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Juni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2023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Tahap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III (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Buku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Triwulan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3) : September 2023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Tahap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IV (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Buku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Triwulan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4) :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Desember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2023</a:t>
            </a:r>
          </a:p>
          <a:p>
            <a:pPr marL="3556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Dilakukan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oleh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Sekretariat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Sinode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secara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online (softcopy)</a:t>
            </a:r>
            <a:endParaRPr sz="24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9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9090" y="3086865"/>
            <a:ext cx="939165" cy="1066165"/>
          </a:xfrm>
          <a:custGeom>
            <a:avLst/>
            <a:gdLst/>
            <a:ahLst/>
            <a:cxnLst/>
            <a:rect l="l" t="t" r="r" b="b"/>
            <a:pathLst>
              <a:path w="939165" h="1066164">
                <a:moveTo>
                  <a:pt x="556361" y="411960"/>
                </a:moveTo>
                <a:lnTo>
                  <a:pt x="349806" y="338808"/>
                </a:lnTo>
                <a:lnTo>
                  <a:pt x="564582" y="0"/>
                </a:lnTo>
                <a:lnTo>
                  <a:pt x="556361" y="411960"/>
                </a:lnTo>
                <a:close/>
              </a:path>
              <a:path w="939165" h="1066164">
                <a:moveTo>
                  <a:pt x="677660" y="454918"/>
                </a:moveTo>
                <a:lnTo>
                  <a:pt x="556361" y="411960"/>
                </a:lnTo>
                <a:lnTo>
                  <a:pt x="785240" y="285582"/>
                </a:lnTo>
                <a:lnTo>
                  <a:pt x="677660" y="454918"/>
                </a:lnTo>
                <a:close/>
              </a:path>
              <a:path w="939165" h="1066164">
                <a:moveTo>
                  <a:pt x="65386" y="934488"/>
                </a:moveTo>
                <a:lnTo>
                  <a:pt x="270215" y="586965"/>
                </a:lnTo>
                <a:lnTo>
                  <a:pt x="0" y="442654"/>
                </a:lnTo>
                <a:lnTo>
                  <a:pt x="283574" y="456238"/>
                </a:lnTo>
                <a:lnTo>
                  <a:pt x="102184" y="154120"/>
                </a:lnTo>
                <a:lnTo>
                  <a:pt x="349806" y="338808"/>
                </a:lnTo>
                <a:lnTo>
                  <a:pt x="677660" y="454918"/>
                </a:lnTo>
                <a:lnTo>
                  <a:pt x="643880" y="508088"/>
                </a:lnTo>
                <a:lnTo>
                  <a:pt x="938868" y="612559"/>
                </a:lnTo>
                <a:lnTo>
                  <a:pt x="567445" y="692466"/>
                </a:lnTo>
                <a:lnTo>
                  <a:pt x="648610" y="802392"/>
                </a:lnTo>
                <a:lnTo>
                  <a:pt x="321447" y="686526"/>
                </a:lnTo>
                <a:lnTo>
                  <a:pt x="65386" y="934488"/>
                </a:lnTo>
                <a:close/>
              </a:path>
              <a:path w="939165" h="1066164">
                <a:moveTo>
                  <a:pt x="435258" y="1065715"/>
                </a:moveTo>
                <a:lnTo>
                  <a:pt x="321447" y="686526"/>
                </a:lnTo>
                <a:lnTo>
                  <a:pt x="648610" y="802392"/>
                </a:lnTo>
                <a:lnTo>
                  <a:pt x="689429" y="857674"/>
                </a:lnTo>
                <a:lnTo>
                  <a:pt x="485466" y="785440"/>
                </a:lnTo>
                <a:lnTo>
                  <a:pt x="435258" y="1065715"/>
                </a:lnTo>
                <a:close/>
              </a:path>
              <a:path w="939165" h="1066164">
                <a:moveTo>
                  <a:pt x="721989" y="901772"/>
                </a:moveTo>
                <a:lnTo>
                  <a:pt x="485466" y="785440"/>
                </a:lnTo>
                <a:lnTo>
                  <a:pt x="689429" y="857674"/>
                </a:lnTo>
                <a:lnTo>
                  <a:pt x="721989" y="901772"/>
                </a:lnTo>
                <a:close/>
              </a:path>
            </a:pathLst>
          </a:custGeom>
          <a:solidFill>
            <a:srgbClr val="FBB6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88334" y="1480282"/>
            <a:ext cx="3665220" cy="1490152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24510" marR="5080" indent="-512445">
              <a:lnSpc>
                <a:spcPts val="3600"/>
              </a:lnSpc>
              <a:spcBef>
                <a:spcPts val="820"/>
              </a:spcBef>
              <a:tabLst>
                <a:tab pos="452755" algn="l"/>
              </a:tabLst>
            </a:pPr>
            <a:r>
              <a:rPr lang="en-ID" sz="3600" b="1" spc="-770" dirty="0">
                <a:solidFill>
                  <a:srgbClr val="011B44"/>
                </a:solidFill>
                <a:latin typeface="Cambria"/>
                <a:cs typeface="Cambria"/>
              </a:rPr>
              <a:t>2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..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Distribusi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Buku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Generasi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Anak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Panah</a:t>
            </a:r>
            <a:endParaRPr lang="en-ID" sz="3600" dirty="0">
              <a:latin typeface="Cambria"/>
              <a:cs typeface="Cambr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92320" y="2836836"/>
            <a:ext cx="284480" cy="355600"/>
          </a:xfrm>
          <a:custGeom>
            <a:avLst/>
            <a:gdLst/>
            <a:ahLst/>
            <a:cxnLst/>
            <a:rect l="l" t="t" r="r" b="b"/>
            <a:pathLst>
              <a:path w="284479" h="355600">
                <a:moveTo>
                  <a:pt x="4936" y="355559"/>
                </a:moveTo>
                <a:lnTo>
                  <a:pt x="0" y="331392"/>
                </a:lnTo>
                <a:lnTo>
                  <a:pt x="47" y="316877"/>
                </a:lnTo>
                <a:lnTo>
                  <a:pt x="492" y="304757"/>
                </a:lnTo>
                <a:lnTo>
                  <a:pt x="1463" y="293361"/>
                </a:lnTo>
                <a:lnTo>
                  <a:pt x="2690" y="280660"/>
                </a:lnTo>
                <a:lnTo>
                  <a:pt x="3902" y="264627"/>
                </a:lnTo>
                <a:lnTo>
                  <a:pt x="4653" y="252775"/>
                </a:lnTo>
                <a:lnTo>
                  <a:pt x="5536" y="240991"/>
                </a:lnTo>
                <a:lnTo>
                  <a:pt x="6575" y="229326"/>
                </a:lnTo>
                <a:lnTo>
                  <a:pt x="9410" y="202494"/>
                </a:lnTo>
                <a:lnTo>
                  <a:pt x="10964" y="187088"/>
                </a:lnTo>
                <a:lnTo>
                  <a:pt x="17749" y="143156"/>
                </a:lnTo>
                <a:lnTo>
                  <a:pt x="27089" y="111559"/>
                </a:lnTo>
                <a:lnTo>
                  <a:pt x="28396" y="106187"/>
                </a:lnTo>
                <a:lnTo>
                  <a:pt x="45767" y="63003"/>
                </a:lnTo>
                <a:lnTo>
                  <a:pt x="70702" y="27425"/>
                </a:lnTo>
                <a:lnTo>
                  <a:pt x="107655" y="3774"/>
                </a:lnTo>
                <a:lnTo>
                  <a:pt x="121388" y="0"/>
                </a:lnTo>
                <a:lnTo>
                  <a:pt x="124999" y="942"/>
                </a:lnTo>
                <a:lnTo>
                  <a:pt x="131354" y="2482"/>
                </a:lnTo>
                <a:lnTo>
                  <a:pt x="151492" y="11369"/>
                </a:lnTo>
                <a:lnTo>
                  <a:pt x="151854" y="11477"/>
                </a:lnTo>
                <a:lnTo>
                  <a:pt x="183098" y="37396"/>
                </a:lnTo>
                <a:lnTo>
                  <a:pt x="206275" y="68637"/>
                </a:lnTo>
                <a:lnTo>
                  <a:pt x="211090" y="79217"/>
                </a:lnTo>
                <a:lnTo>
                  <a:pt x="212065" y="81278"/>
                </a:lnTo>
                <a:lnTo>
                  <a:pt x="234270" y="133184"/>
                </a:lnTo>
                <a:lnTo>
                  <a:pt x="252346" y="188582"/>
                </a:lnTo>
                <a:lnTo>
                  <a:pt x="267440" y="242725"/>
                </a:lnTo>
                <a:lnTo>
                  <a:pt x="279908" y="299711"/>
                </a:lnTo>
                <a:lnTo>
                  <a:pt x="281304" y="307550"/>
                </a:lnTo>
                <a:lnTo>
                  <a:pt x="282763" y="315312"/>
                </a:lnTo>
                <a:lnTo>
                  <a:pt x="284291" y="323066"/>
                </a:lnTo>
                <a:lnTo>
                  <a:pt x="198542" y="334040"/>
                </a:lnTo>
                <a:lnTo>
                  <a:pt x="166162" y="338206"/>
                </a:lnTo>
                <a:lnTo>
                  <a:pt x="139286" y="341699"/>
                </a:lnTo>
                <a:lnTo>
                  <a:pt x="135674" y="342194"/>
                </a:lnTo>
                <a:lnTo>
                  <a:pt x="122168" y="343724"/>
                </a:lnTo>
                <a:lnTo>
                  <a:pt x="75070" y="348665"/>
                </a:lnTo>
                <a:lnTo>
                  <a:pt x="62858" y="349672"/>
                </a:lnTo>
                <a:lnTo>
                  <a:pt x="42820" y="351218"/>
                </a:lnTo>
                <a:lnTo>
                  <a:pt x="21373" y="353212"/>
                </a:lnTo>
                <a:lnTo>
                  <a:pt x="4936" y="355559"/>
                </a:lnTo>
                <a:close/>
              </a:path>
            </a:pathLst>
          </a:custGeom>
          <a:solidFill>
            <a:srgbClr val="FE582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7586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87387" y="1413119"/>
            <a:ext cx="25431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5" dirty="0">
                <a:latin typeface="Verdana"/>
                <a:cs typeface="Verdana"/>
              </a:rPr>
              <a:t>Pelaksanaan:</a:t>
            </a:r>
            <a:endParaRPr sz="28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87387" y="1980990"/>
            <a:ext cx="3120390" cy="1133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r>
              <a:rPr lang="en-US" sz="2400" dirty="0">
                <a:latin typeface="Verdana"/>
                <a:cs typeface="Verdana"/>
              </a:rPr>
              <a:t>April 2023 – </a:t>
            </a:r>
            <a:r>
              <a:rPr lang="en-US" sz="2400" dirty="0" err="1">
                <a:latin typeface="Verdana"/>
                <a:cs typeface="Verdana"/>
              </a:rPr>
              <a:t>Desember</a:t>
            </a:r>
            <a:r>
              <a:rPr lang="en-US" sz="2400" dirty="0">
                <a:latin typeface="Verdana"/>
                <a:cs typeface="Verdana"/>
              </a:rPr>
              <a:t> 2024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9090" y="3086865"/>
            <a:ext cx="939165" cy="1066165"/>
          </a:xfrm>
          <a:custGeom>
            <a:avLst/>
            <a:gdLst/>
            <a:ahLst/>
            <a:cxnLst/>
            <a:rect l="l" t="t" r="r" b="b"/>
            <a:pathLst>
              <a:path w="939165" h="1066164">
                <a:moveTo>
                  <a:pt x="556361" y="411960"/>
                </a:moveTo>
                <a:lnTo>
                  <a:pt x="349806" y="338808"/>
                </a:lnTo>
                <a:lnTo>
                  <a:pt x="564582" y="0"/>
                </a:lnTo>
                <a:lnTo>
                  <a:pt x="556361" y="411960"/>
                </a:lnTo>
                <a:close/>
              </a:path>
              <a:path w="939165" h="1066164">
                <a:moveTo>
                  <a:pt x="677660" y="454918"/>
                </a:moveTo>
                <a:lnTo>
                  <a:pt x="556361" y="411960"/>
                </a:lnTo>
                <a:lnTo>
                  <a:pt x="785240" y="285582"/>
                </a:lnTo>
                <a:lnTo>
                  <a:pt x="677660" y="454918"/>
                </a:lnTo>
                <a:close/>
              </a:path>
              <a:path w="939165" h="1066164">
                <a:moveTo>
                  <a:pt x="65386" y="934488"/>
                </a:moveTo>
                <a:lnTo>
                  <a:pt x="270215" y="586965"/>
                </a:lnTo>
                <a:lnTo>
                  <a:pt x="0" y="442654"/>
                </a:lnTo>
                <a:lnTo>
                  <a:pt x="283574" y="456238"/>
                </a:lnTo>
                <a:lnTo>
                  <a:pt x="102184" y="154120"/>
                </a:lnTo>
                <a:lnTo>
                  <a:pt x="349806" y="338808"/>
                </a:lnTo>
                <a:lnTo>
                  <a:pt x="677660" y="454918"/>
                </a:lnTo>
                <a:lnTo>
                  <a:pt x="643880" y="508088"/>
                </a:lnTo>
                <a:lnTo>
                  <a:pt x="938868" y="612559"/>
                </a:lnTo>
                <a:lnTo>
                  <a:pt x="567445" y="692466"/>
                </a:lnTo>
                <a:lnTo>
                  <a:pt x="648610" y="802392"/>
                </a:lnTo>
                <a:lnTo>
                  <a:pt x="321447" y="686526"/>
                </a:lnTo>
                <a:lnTo>
                  <a:pt x="65386" y="934488"/>
                </a:lnTo>
                <a:close/>
              </a:path>
              <a:path w="939165" h="1066164">
                <a:moveTo>
                  <a:pt x="435258" y="1065715"/>
                </a:moveTo>
                <a:lnTo>
                  <a:pt x="321447" y="686526"/>
                </a:lnTo>
                <a:lnTo>
                  <a:pt x="648610" y="802392"/>
                </a:lnTo>
                <a:lnTo>
                  <a:pt x="689429" y="857674"/>
                </a:lnTo>
                <a:lnTo>
                  <a:pt x="485466" y="785440"/>
                </a:lnTo>
                <a:lnTo>
                  <a:pt x="435258" y="1065715"/>
                </a:lnTo>
                <a:close/>
              </a:path>
              <a:path w="939165" h="1066164">
                <a:moveTo>
                  <a:pt x="721989" y="901772"/>
                </a:moveTo>
                <a:lnTo>
                  <a:pt x="485466" y="785440"/>
                </a:lnTo>
                <a:lnTo>
                  <a:pt x="689429" y="857674"/>
                </a:lnTo>
                <a:lnTo>
                  <a:pt x="721989" y="901772"/>
                </a:lnTo>
                <a:close/>
              </a:path>
            </a:pathLst>
          </a:custGeom>
          <a:solidFill>
            <a:srgbClr val="FBB6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3373" y="1480282"/>
            <a:ext cx="284480" cy="355600"/>
          </a:xfrm>
          <a:custGeom>
            <a:avLst/>
            <a:gdLst/>
            <a:ahLst/>
            <a:cxnLst/>
            <a:rect l="l" t="t" r="r" b="b"/>
            <a:pathLst>
              <a:path w="284479" h="355600">
                <a:moveTo>
                  <a:pt x="4936" y="355559"/>
                </a:moveTo>
                <a:lnTo>
                  <a:pt x="0" y="331392"/>
                </a:lnTo>
                <a:lnTo>
                  <a:pt x="47" y="316877"/>
                </a:lnTo>
                <a:lnTo>
                  <a:pt x="492" y="304757"/>
                </a:lnTo>
                <a:lnTo>
                  <a:pt x="1463" y="293361"/>
                </a:lnTo>
                <a:lnTo>
                  <a:pt x="2690" y="280660"/>
                </a:lnTo>
                <a:lnTo>
                  <a:pt x="3902" y="264627"/>
                </a:lnTo>
                <a:lnTo>
                  <a:pt x="4653" y="252775"/>
                </a:lnTo>
                <a:lnTo>
                  <a:pt x="5536" y="240991"/>
                </a:lnTo>
                <a:lnTo>
                  <a:pt x="6575" y="229326"/>
                </a:lnTo>
                <a:lnTo>
                  <a:pt x="9410" y="202494"/>
                </a:lnTo>
                <a:lnTo>
                  <a:pt x="10964" y="187088"/>
                </a:lnTo>
                <a:lnTo>
                  <a:pt x="17749" y="143156"/>
                </a:lnTo>
                <a:lnTo>
                  <a:pt x="27089" y="111559"/>
                </a:lnTo>
                <a:lnTo>
                  <a:pt x="28396" y="106187"/>
                </a:lnTo>
                <a:lnTo>
                  <a:pt x="45767" y="63003"/>
                </a:lnTo>
                <a:lnTo>
                  <a:pt x="70702" y="27425"/>
                </a:lnTo>
                <a:lnTo>
                  <a:pt x="107655" y="3774"/>
                </a:lnTo>
                <a:lnTo>
                  <a:pt x="121388" y="0"/>
                </a:lnTo>
                <a:lnTo>
                  <a:pt x="124999" y="942"/>
                </a:lnTo>
                <a:lnTo>
                  <a:pt x="131354" y="2482"/>
                </a:lnTo>
                <a:lnTo>
                  <a:pt x="151492" y="11369"/>
                </a:lnTo>
                <a:lnTo>
                  <a:pt x="151854" y="11477"/>
                </a:lnTo>
                <a:lnTo>
                  <a:pt x="183098" y="37396"/>
                </a:lnTo>
                <a:lnTo>
                  <a:pt x="206275" y="68637"/>
                </a:lnTo>
                <a:lnTo>
                  <a:pt x="211090" y="79217"/>
                </a:lnTo>
                <a:lnTo>
                  <a:pt x="212065" y="81278"/>
                </a:lnTo>
                <a:lnTo>
                  <a:pt x="234270" y="133184"/>
                </a:lnTo>
                <a:lnTo>
                  <a:pt x="252346" y="188582"/>
                </a:lnTo>
                <a:lnTo>
                  <a:pt x="267440" y="242725"/>
                </a:lnTo>
                <a:lnTo>
                  <a:pt x="279908" y="299711"/>
                </a:lnTo>
                <a:lnTo>
                  <a:pt x="281304" y="307550"/>
                </a:lnTo>
                <a:lnTo>
                  <a:pt x="282763" y="315312"/>
                </a:lnTo>
                <a:lnTo>
                  <a:pt x="284291" y="323066"/>
                </a:lnTo>
                <a:lnTo>
                  <a:pt x="198542" y="334040"/>
                </a:lnTo>
                <a:lnTo>
                  <a:pt x="166162" y="338206"/>
                </a:lnTo>
                <a:lnTo>
                  <a:pt x="139286" y="341699"/>
                </a:lnTo>
                <a:lnTo>
                  <a:pt x="135674" y="342194"/>
                </a:lnTo>
                <a:lnTo>
                  <a:pt x="122168" y="343724"/>
                </a:lnTo>
                <a:lnTo>
                  <a:pt x="75070" y="348665"/>
                </a:lnTo>
                <a:lnTo>
                  <a:pt x="62858" y="349672"/>
                </a:lnTo>
                <a:lnTo>
                  <a:pt x="42820" y="351218"/>
                </a:lnTo>
                <a:lnTo>
                  <a:pt x="21373" y="353212"/>
                </a:lnTo>
                <a:lnTo>
                  <a:pt x="4936" y="355559"/>
                </a:lnTo>
                <a:close/>
              </a:path>
            </a:pathLst>
          </a:custGeom>
          <a:solidFill>
            <a:srgbClr val="FE5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79101" y="3111027"/>
            <a:ext cx="330200" cy="454025"/>
          </a:xfrm>
          <a:custGeom>
            <a:avLst/>
            <a:gdLst/>
            <a:ahLst/>
            <a:cxnLst/>
            <a:rect l="l" t="t" r="r" b="b"/>
            <a:pathLst>
              <a:path w="330200" h="454025">
                <a:moveTo>
                  <a:pt x="327111" y="190775"/>
                </a:moveTo>
                <a:lnTo>
                  <a:pt x="134566" y="255497"/>
                </a:lnTo>
                <a:lnTo>
                  <a:pt x="144266" y="251036"/>
                </a:lnTo>
                <a:lnTo>
                  <a:pt x="142808" y="244431"/>
                </a:lnTo>
                <a:lnTo>
                  <a:pt x="133449" y="197337"/>
                </a:lnTo>
                <a:lnTo>
                  <a:pt x="124418" y="144866"/>
                </a:lnTo>
                <a:lnTo>
                  <a:pt x="116231" y="92531"/>
                </a:lnTo>
                <a:lnTo>
                  <a:pt x="109404" y="45842"/>
                </a:lnTo>
                <a:lnTo>
                  <a:pt x="103649" y="4033"/>
                </a:lnTo>
                <a:lnTo>
                  <a:pt x="112402" y="0"/>
                </a:lnTo>
                <a:lnTo>
                  <a:pt x="139720" y="27773"/>
                </a:lnTo>
                <a:lnTo>
                  <a:pt x="167881" y="58726"/>
                </a:lnTo>
                <a:lnTo>
                  <a:pt x="197419" y="94681"/>
                </a:lnTo>
                <a:lnTo>
                  <a:pt x="224311" y="132988"/>
                </a:lnTo>
                <a:lnTo>
                  <a:pt x="227427" y="138053"/>
                </a:lnTo>
                <a:lnTo>
                  <a:pt x="236159" y="136209"/>
                </a:lnTo>
                <a:lnTo>
                  <a:pt x="308697" y="111826"/>
                </a:lnTo>
                <a:lnTo>
                  <a:pt x="315879" y="124680"/>
                </a:lnTo>
                <a:lnTo>
                  <a:pt x="329830" y="174169"/>
                </a:lnTo>
                <a:lnTo>
                  <a:pt x="327111" y="190775"/>
                </a:lnTo>
                <a:close/>
              </a:path>
              <a:path w="330200" h="454025">
                <a:moveTo>
                  <a:pt x="308697" y="111826"/>
                </a:moveTo>
                <a:lnTo>
                  <a:pt x="236159" y="136209"/>
                </a:lnTo>
                <a:lnTo>
                  <a:pt x="242971" y="107013"/>
                </a:lnTo>
                <a:lnTo>
                  <a:pt x="248249" y="86165"/>
                </a:lnTo>
                <a:lnTo>
                  <a:pt x="253019" y="68475"/>
                </a:lnTo>
                <a:lnTo>
                  <a:pt x="256926" y="54677"/>
                </a:lnTo>
                <a:lnTo>
                  <a:pt x="258504" y="49344"/>
                </a:lnTo>
                <a:lnTo>
                  <a:pt x="266160" y="47535"/>
                </a:lnTo>
                <a:lnTo>
                  <a:pt x="269501" y="51651"/>
                </a:lnTo>
                <a:lnTo>
                  <a:pt x="291809" y="81600"/>
                </a:lnTo>
                <a:lnTo>
                  <a:pt x="308697" y="111826"/>
                </a:lnTo>
                <a:close/>
              </a:path>
              <a:path w="330200" h="454025">
                <a:moveTo>
                  <a:pt x="231119" y="452481"/>
                </a:moveTo>
                <a:lnTo>
                  <a:pt x="194024" y="434278"/>
                </a:lnTo>
                <a:lnTo>
                  <a:pt x="153090" y="407132"/>
                </a:lnTo>
                <a:lnTo>
                  <a:pt x="108399" y="373841"/>
                </a:lnTo>
                <a:lnTo>
                  <a:pt x="68641" y="337910"/>
                </a:lnTo>
                <a:lnTo>
                  <a:pt x="40485" y="294529"/>
                </a:lnTo>
                <a:lnTo>
                  <a:pt x="20556" y="240595"/>
                </a:lnTo>
                <a:lnTo>
                  <a:pt x="7711" y="187535"/>
                </a:lnTo>
                <a:lnTo>
                  <a:pt x="804" y="146773"/>
                </a:lnTo>
                <a:lnTo>
                  <a:pt x="0" y="140822"/>
                </a:lnTo>
                <a:lnTo>
                  <a:pt x="7940" y="136625"/>
                </a:lnTo>
                <a:lnTo>
                  <a:pt x="64888" y="184202"/>
                </a:lnTo>
                <a:lnTo>
                  <a:pt x="97536" y="215207"/>
                </a:lnTo>
                <a:lnTo>
                  <a:pt x="130079" y="250238"/>
                </a:lnTo>
                <a:lnTo>
                  <a:pt x="134566" y="255497"/>
                </a:lnTo>
                <a:lnTo>
                  <a:pt x="327111" y="190775"/>
                </a:lnTo>
                <a:lnTo>
                  <a:pt x="321779" y="223349"/>
                </a:lnTo>
                <a:lnTo>
                  <a:pt x="301307" y="268736"/>
                </a:lnTo>
                <a:lnTo>
                  <a:pt x="280110" y="321052"/>
                </a:lnTo>
                <a:lnTo>
                  <a:pt x="260317" y="373116"/>
                </a:lnTo>
                <a:lnTo>
                  <a:pt x="244054" y="417748"/>
                </a:lnTo>
                <a:lnTo>
                  <a:pt x="233449" y="447768"/>
                </a:lnTo>
                <a:lnTo>
                  <a:pt x="233353" y="448128"/>
                </a:lnTo>
                <a:lnTo>
                  <a:pt x="231119" y="452481"/>
                </a:lnTo>
                <a:close/>
              </a:path>
            </a:pathLst>
          </a:custGeom>
          <a:solidFill>
            <a:srgbClr val="FE9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2E4B02B7-A8B7-67B8-B438-FE3A12A7083B}"/>
              </a:ext>
            </a:extLst>
          </p:cNvPr>
          <p:cNvSpPr txBox="1"/>
          <p:nvPr/>
        </p:nvSpPr>
        <p:spPr>
          <a:xfrm>
            <a:off x="988334" y="1480282"/>
            <a:ext cx="3665220" cy="1951816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24510" marR="5080" indent="-512445">
              <a:lnSpc>
                <a:spcPts val="3600"/>
              </a:lnSpc>
              <a:spcBef>
                <a:spcPts val="820"/>
              </a:spcBef>
              <a:tabLst>
                <a:tab pos="452755" algn="l"/>
              </a:tabLst>
            </a:pPr>
            <a:r>
              <a:rPr lang="en-ID" sz="3600" b="1" spc="-770" dirty="0">
                <a:solidFill>
                  <a:srgbClr val="011B44"/>
                </a:solidFill>
                <a:latin typeface="Cambria"/>
                <a:cs typeface="Cambria"/>
              </a:rPr>
              <a:t>2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..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Implementasi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kurikulum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Buku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Generasi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Anak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Panah</a:t>
            </a:r>
            <a:endParaRPr lang="en-ID" sz="36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078821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87387" y="1413119"/>
            <a:ext cx="25431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5" dirty="0">
                <a:latin typeface="Verdana"/>
                <a:cs typeface="Verdana"/>
              </a:rPr>
              <a:t>Pelaksanaan: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87387" y="1980990"/>
            <a:ext cx="3120390" cy="18876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Menyusul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hasil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diskusi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dengan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Dep. Wanita</a:t>
            </a:r>
            <a:endParaRPr sz="24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4900" dirty="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9090" y="3086865"/>
            <a:ext cx="939165" cy="1066165"/>
          </a:xfrm>
          <a:custGeom>
            <a:avLst/>
            <a:gdLst/>
            <a:ahLst/>
            <a:cxnLst/>
            <a:rect l="l" t="t" r="r" b="b"/>
            <a:pathLst>
              <a:path w="939165" h="1066164">
                <a:moveTo>
                  <a:pt x="556361" y="411960"/>
                </a:moveTo>
                <a:lnTo>
                  <a:pt x="349806" y="338808"/>
                </a:lnTo>
                <a:lnTo>
                  <a:pt x="564582" y="0"/>
                </a:lnTo>
                <a:lnTo>
                  <a:pt x="556361" y="411960"/>
                </a:lnTo>
                <a:close/>
              </a:path>
              <a:path w="939165" h="1066164">
                <a:moveTo>
                  <a:pt x="677660" y="454918"/>
                </a:moveTo>
                <a:lnTo>
                  <a:pt x="556361" y="411960"/>
                </a:lnTo>
                <a:lnTo>
                  <a:pt x="785240" y="285582"/>
                </a:lnTo>
                <a:lnTo>
                  <a:pt x="677660" y="454918"/>
                </a:lnTo>
                <a:close/>
              </a:path>
              <a:path w="939165" h="1066164">
                <a:moveTo>
                  <a:pt x="65386" y="934488"/>
                </a:moveTo>
                <a:lnTo>
                  <a:pt x="270215" y="586965"/>
                </a:lnTo>
                <a:lnTo>
                  <a:pt x="0" y="442654"/>
                </a:lnTo>
                <a:lnTo>
                  <a:pt x="283574" y="456238"/>
                </a:lnTo>
                <a:lnTo>
                  <a:pt x="102184" y="154120"/>
                </a:lnTo>
                <a:lnTo>
                  <a:pt x="349806" y="338808"/>
                </a:lnTo>
                <a:lnTo>
                  <a:pt x="677660" y="454918"/>
                </a:lnTo>
                <a:lnTo>
                  <a:pt x="643880" y="508088"/>
                </a:lnTo>
                <a:lnTo>
                  <a:pt x="938868" y="612559"/>
                </a:lnTo>
                <a:lnTo>
                  <a:pt x="567445" y="692466"/>
                </a:lnTo>
                <a:lnTo>
                  <a:pt x="648610" y="802392"/>
                </a:lnTo>
                <a:lnTo>
                  <a:pt x="321447" y="686526"/>
                </a:lnTo>
                <a:lnTo>
                  <a:pt x="65386" y="934488"/>
                </a:lnTo>
                <a:close/>
              </a:path>
              <a:path w="939165" h="1066164">
                <a:moveTo>
                  <a:pt x="435258" y="1065715"/>
                </a:moveTo>
                <a:lnTo>
                  <a:pt x="321447" y="686526"/>
                </a:lnTo>
                <a:lnTo>
                  <a:pt x="648610" y="802392"/>
                </a:lnTo>
                <a:lnTo>
                  <a:pt x="689429" y="857674"/>
                </a:lnTo>
                <a:lnTo>
                  <a:pt x="485466" y="785440"/>
                </a:lnTo>
                <a:lnTo>
                  <a:pt x="435258" y="1065715"/>
                </a:lnTo>
                <a:close/>
              </a:path>
              <a:path w="939165" h="1066164">
                <a:moveTo>
                  <a:pt x="721989" y="901772"/>
                </a:moveTo>
                <a:lnTo>
                  <a:pt x="485466" y="785440"/>
                </a:lnTo>
                <a:lnTo>
                  <a:pt x="689429" y="857674"/>
                </a:lnTo>
                <a:lnTo>
                  <a:pt x="721989" y="901772"/>
                </a:lnTo>
                <a:close/>
              </a:path>
            </a:pathLst>
          </a:custGeom>
          <a:solidFill>
            <a:srgbClr val="FBB6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03373" y="1480282"/>
            <a:ext cx="284480" cy="355600"/>
          </a:xfrm>
          <a:custGeom>
            <a:avLst/>
            <a:gdLst/>
            <a:ahLst/>
            <a:cxnLst/>
            <a:rect l="l" t="t" r="r" b="b"/>
            <a:pathLst>
              <a:path w="284479" h="355600">
                <a:moveTo>
                  <a:pt x="4936" y="355559"/>
                </a:moveTo>
                <a:lnTo>
                  <a:pt x="0" y="331392"/>
                </a:lnTo>
                <a:lnTo>
                  <a:pt x="47" y="316877"/>
                </a:lnTo>
                <a:lnTo>
                  <a:pt x="492" y="304757"/>
                </a:lnTo>
                <a:lnTo>
                  <a:pt x="1463" y="293361"/>
                </a:lnTo>
                <a:lnTo>
                  <a:pt x="2690" y="280660"/>
                </a:lnTo>
                <a:lnTo>
                  <a:pt x="3902" y="264627"/>
                </a:lnTo>
                <a:lnTo>
                  <a:pt x="4653" y="252775"/>
                </a:lnTo>
                <a:lnTo>
                  <a:pt x="5536" y="240991"/>
                </a:lnTo>
                <a:lnTo>
                  <a:pt x="6575" y="229326"/>
                </a:lnTo>
                <a:lnTo>
                  <a:pt x="9410" y="202494"/>
                </a:lnTo>
                <a:lnTo>
                  <a:pt x="10964" y="187088"/>
                </a:lnTo>
                <a:lnTo>
                  <a:pt x="17749" y="143156"/>
                </a:lnTo>
                <a:lnTo>
                  <a:pt x="27089" y="111559"/>
                </a:lnTo>
                <a:lnTo>
                  <a:pt x="28396" y="106187"/>
                </a:lnTo>
                <a:lnTo>
                  <a:pt x="45767" y="63003"/>
                </a:lnTo>
                <a:lnTo>
                  <a:pt x="70702" y="27425"/>
                </a:lnTo>
                <a:lnTo>
                  <a:pt x="107655" y="3774"/>
                </a:lnTo>
                <a:lnTo>
                  <a:pt x="121388" y="0"/>
                </a:lnTo>
                <a:lnTo>
                  <a:pt x="124999" y="942"/>
                </a:lnTo>
                <a:lnTo>
                  <a:pt x="131354" y="2482"/>
                </a:lnTo>
                <a:lnTo>
                  <a:pt x="151492" y="11369"/>
                </a:lnTo>
                <a:lnTo>
                  <a:pt x="151854" y="11477"/>
                </a:lnTo>
                <a:lnTo>
                  <a:pt x="183098" y="37396"/>
                </a:lnTo>
                <a:lnTo>
                  <a:pt x="206275" y="68637"/>
                </a:lnTo>
                <a:lnTo>
                  <a:pt x="211090" y="79217"/>
                </a:lnTo>
                <a:lnTo>
                  <a:pt x="212065" y="81278"/>
                </a:lnTo>
                <a:lnTo>
                  <a:pt x="234270" y="133184"/>
                </a:lnTo>
                <a:lnTo>
                  <a:pt x="252346" y="188582"/>
                </a:lnTo>
                <a:lnTo>
                  <a:pt x="267440" y="242725"/>
                </a:lnTo>
                <a:lnTo>
                  <a:pt x="279908" y="299711"/>
                </a:lnTo>
                <a:lnTo>
                  <a:pt x="281304" y="307550"/>
                </a:lnTo>
                <a:lnTo>
                  <a:pt x="282763" y="315312"/>
                </a:lnTo>
                <a:lnTo>
                  <a:pt x="284291" y="323066"/>
                </a:lnTo>
                <a:lnTo>
                  <a:pt x="198542" y="334040"/>
                </a:lnTo>
                <a:lnTo>
                  <a:pt x="166162" y="338206"/>
                </a:lnTo>
                <a:lnTo>
                  <a:pt x="139286" y="341699"/>
                </a:lnTo>
                <a:lnTo>
                  <a:pt x="135674" y="342194"/>
                </a:lnTo>
                <a:lnTo>
                  <a:pt x="122168" y="343724"/>
                </a:lnTo>
                <a:lnTo>
                  <a:pt x="75070" y="348665"/>
                </a:lnTo>
                <a:lnTo>
                  <a:pt x="62858" y="349672"/>
                </a:lnTo>
                <a:lnTo>
                  <a:pt x="42820" y="351218"/>
                </a:lnTo>
                <a:lnTo>
                  <a:pt x="21373" y="353212"/>
                </a:lnTo>
                <a:lnTo>
                  <a:pt x="4936" y="355559"/>
                </a:lnTo>
                <a:close/>
              </a:path>
            </a:pathLst>
          </a:custGeom>
          <a:solidFill>
            <a:srgbClr val="FE582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AA07E624-4E62-016C-A0B8-61EA79A7C3E9}"/>
              </a:ext>
            </a:extLst>
          </p:cNvPr>
          <p:cNvSpPr txBox="1"/>
          <p:nvPr/>
        </p:nvSpPr>
        <p:spPr>
          <a:xfrm>
            <a:off x="988334" y="1480282"/>
            <a:ext cx="4269466" cy="1490152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524510" marR="5080" indent="-512445">
              <a:lnSpc>
                <a:spcPts val="3600"/>
              </a:lnSpc>
              <a:spcBef>
                <a:spcPts val="820"/>
              </a:spcBef>
              <a:tabLst>
                <a:tab pos="452755" algn="l"/>
              </a:tabLst>
            </a:pPr>
            <a:r>
              <a:rPr lang="en-ID" sz="3600" b="1" spc="-770" dirty="0">
                <a:solidFill>
                  <a:srgbClr val="011B44"/>
                </a:solidFill>
                <a:latin typeface="Cambria"/>
                <a:cs typeface="Cambria"/>
              </a:rPr>
              <a:t>2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.. Seminar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Keluarga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Kolaborasi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</a:t>
            </a:r>
            <a:r>
              <a:rPr lang="en-ID" sz="3600" b="1" spc="-90" dirty="0" err="1">
                <a:solidFill>
                  <a:srgbClr val="011B44"/>
                </a:solidFill>
                <a:latin typeface="Cambria"/>
                <a:cs typeface="Cambria"/>
              </a:rPr>
              <a:t>dengan</a:t>
            </a:r>
            <a:r>
              <a:rPr lang="en-ID" sz="3600" b="1" spc="-90" dirty="0">
                <a:solidFill>
                  <a:srgbClr val="011B44"/>
                </a:solidFill>
                <a:latin typeface="Cambria"/>
                <a:cs typeface="Cambria"/>
              </a:rPr>
              <a:t> Dep. Wanita </a:t>
            </a:r>
            <a:endParaRPr lang="en-ID" sz="3600" dirty="0">
              <a:latin typeface="Cambria"/>
              <a:cs typeface="Cambria"/>
            </a:endParaRP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05E34603-04B3-604A-8E48-6069A97D59B1}"/>
              </a:ext>
            </a:extLst>
          </p:cNvPr>
          <p:cNvSpPr txBox="1">
            <a:spLocks/>
          </p:cNvSpPr>
          <p:nvPr/>
        </p:nvSpPr>
        <p:spPr>
          <a:xfrm>
            <a:off x="5987386" y="3416566"/>
            <a:ext cx="25431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800" b="1" i="0">
                <a:solidFill>
                  <a:srgbClr val="011B44"/>
                </a:solidFill>
                <a:latin typeface="Cambria"/>
                <a:ea typeface="+mj-ea"/>
                <a:cs typeface="Cambri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ID" sz="2800" kern="0" spc="-105" dirty="0" err="1">
                <a:latin typeface="Verdana"/>
                <a:cs typeface="Verdana"/>
              </a:rPr>
              <a:t>Pembicara</a:t>
            </a:r>
            <a:r>
              <a:rPr lang="en-ID" sz="2800" kern="0" spc="-105" dirty="0">
                <a:latin typeface="Verdana"/>
                <a:cs typeface="Verdana"/>
              </a:rPr>
              <a:t>:</a:t>
            </a:r>
            <a:endParaRPr lang="en-ID" sz="2800" kern="0" dirty="0">
              <a:latin typeface="Verdana"/>
              <a:cs typeface="Verdana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75AD6BE8-60B2-6E95-45C8-8EE02BD89983}"/>
              </a:ext>
            </a:extLst>
          </p:cNvPr>
          <p:cNvSpPr txBox="1"/>
          <p:nvPr/>
        </p:nvSpPr>
        <p:spPr>
          <a:xfrm>
            <a:off x="6008046" y="3984437"/>
            <a:ext cx="312039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Pdt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. Dr.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Ir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Jarot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r>
              <a:rPr lang="en-US" sz="2400" spc="15" dirty="0" err="1">
                <a:solidFill>
                  <a:srgbClr val="011B44"/>
                </a:solidFill>
                <a:latin typeface="Verdana"/>
                <a:cs typeface="Verdana"/>
              </a:rPr>
              <a:t>Wijanarko</a:t>
            </a:r>
            <a:r>
              <a:rPr lang="en-US" sz="2400" spc="15" dirty="0">
                <a:solidFill>
                  <a:srgbClr val="011B44"/>
                </a:solidFill>
                <a:latin typeface="Verdana"/>
                <a:cs typeface="Verdana"/>
              </a:rPr>
              <a:t> </a:t>
            </a:r>
            <a:endParaRPr lang="en-US" sz="49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19227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133600" y="237651"/>
            <a:ext cx="5339448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spc="-65" dirty="0" err="1"/>
              <a:t>Kurikulum</a:t>
            </a:r>
            <a:endParaRPr sz="3600" spc="-65" dirty="0"/>
          </a:p>
        </p:txBody>
      </p:sp>
      <p:sp>
        <p:nvSpPr>
          <p:cNvPr id="3" name="object 3"/>
          <p:cNvSpPr txBox="1"/>
          <p:nvPr/>
        </p:nvSpPr>
        <p:spPr>
          <a:xfrm>
            <a:off x="1828800" y="705664"/>
            <a:ext cx="8534400" cy="659796"/>
          </a:xfrm>
          <a:prstGeom prst="rect">
            <a:avLst/>
          </a:prstGeom>
        </p:spPr>
        <p:txBody>
          <a:bodyPr vert="horz" wrap="square" lIns="0" tIns="242570" rIns="0" bIns="0" rtlCol="0">
            <a:spAutoFit/>
          </a:bodyPr>
          <a:lstStyle/>
          <a:p>
            <a:pPr marL="511809" marR="5080" indent="-499745">
              <a:lnSpc>
                <a:spcPct val="79000"/>
              </a:lnSpc>
              <a:spcBef>
                <a:spcPts val="1910"/>
              </a:spcBef>
            </a:pPr>
            <a:r>
              <a:rPr lang="en-US" sz="3200" dirty="0">
                <a:solidFill>
                  <a:schemeClr val="accent6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GENERASI ANAK PANAH (GAP)</a:t>
            </a:r>
            <a:endParaRPr sz="3200" dirty="0">
              <a:solidFill>
                <a:schemeClr val="accent6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4" name="Picture 2" descr="G:\M Data GAP\Cover GAP Lama\balita a.jpg">
            <a:extLst>
              <a:ext uri="{FF2B5EF4-FFF2-40B4-BE49-F238E27FC236}">
                <a16:creationId xmlns:a16="http://schemas.microsoft.com/office/drawing/2014/main" id="{DCBD39AF-E04B-D8FD-B56E-AA60318BCA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1506566"/>
            <a:ext cx="1808551" cy="255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M Data GAP\Cover GAP Lama\1-2SD a.jpg">
            <a:extLst>
              <a:ext uri="{FF2B5EF4-FFF2-40B4-BE49-F238E27FC236}">
                <a16:creationId xmlns:a16="http://schemas.microsoft.com/office/drawing/2014/main" id="{981936D2-1660-3C90-A33C-3CDF8A11D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288" y="1517075"/>
            <a:ext cx="1808550" cy="255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M Data GAP\Cover GAP Lama\3-4SD a.jpg">
            <a:extLst>
              <a:ext uri="{FF2B5EF4-FFF2-40B4-BE49-F238E27FC236}">
                <a16:creationId xmlns:a16="http://schemas.microsoft.com/office/drawing/2014/main" id="{BED7A896-2172-DB14-6AA1-C2CD40216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259551"/>
            <a:ext cx="1832843" cy="2592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G:\M Data GAP\Cover GAP Lama\5-6SD.jpg">
            <a:extLst>
              <a:ext uri="{FF2B5EF4-FFF2-40B4-BE49-F238E27FC236}">
                <a16:creationId xmlns:a16="http://schemas.microsoft.com/office/drawing/2014/main" id="{CE04DCB9-8D8D-9FB8-6F07-ACA790A17A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288" y="4259550"/>
            <a:ext cx="1808550" cy="2557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753600" cy="7315200"/>
          </a:xfrm>
          <a:custGeom>
            <a:avLst/>
            <a:gdLst/>
            <a:ahLst/>
            <a:cxnLst/>
            <a:rect l="l" t="t" r="r" b="b"/>
            <a:pathLst>
              <a:path w="9753600" h="7315200">
                <a:moveTo>
                  <a:pt x="9753599" y="7315199"/>
                </a:moveTo>
                <a:lnTo>
                  <a:pt x="0" y="7315199"/>
                </a:lnTo>
                <a:lnTo>
                  <a:pt x="0" y="0"/>
                </a:lnTo>
                <a:lnTo>
                  <a:pt x="9753599" y="0"/>
                </a:lnTo>
                <a:lnTo>
                  <a:pt x="9753599" y="7315199"/>
                </a:lnTo>
                <a:close/>
              </a:path>
            </a:pathLst>
          </a:custGeom>
          <a:solidFill>
            <a:srgbClr val="FE9D2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08485" y="1905000"/>
            <a:ext cx="8136629" cy="2870851"/>
          </a:xfrm>
          <a:prstGeom prst="rect">
            <a:avLst/>
          </a:prstGeom>
        </p:spPr>
        <p:txBody>
          <a:bodyPr vert="horz" wrap="square" lIns="0" tIns="242570" rIns="0" bIns="0" rtlCol="0">
            <a:spAutoFit/>
          </a:bodyPr>
          <a:lstStyle/>
          <a:p>
            <a:pPr marL="12700" marR="5080" algn="ctr">
              <a:lnSpc>
                <a:spcPct val="79000"/>
              </a:lnSpc>
              <a:spcBef>
                <a:spcPts val="1910"/>
              </a:spcBef>
            </a:pPr>
            <a:r>
              <a:rPr lang="en-US" sz="7200" spc="-660"/>
              <a:t>TERIMA  KASIH</a:t>
            </a:r>
            <a:br>
              <a:rPr lang="en-US" sz="7200" spc="-660"/>
            </a:br>
            <a:br>
              <a:rPr lang="en-US" sz="7200" spc="-660"/>
            </a:br>
            <a:r>
              <a:rPr lang="en-US" sz="7200" spc="-660"/>
              <a:t>TUHAN  MEMBERKATI</a:t>
            </a:r>
            <a:endParaRPr sz="7200"/>
          </a:p>
        </p:txBody>
      </p:sp>
    </p:spTree>
    <p:extLst>
      <p:ext uri="{BB962C8B-B14F-4D97-AF65-F5344CB8AC3E}">
        <p14:creationId xmlns:p14="http://schemas.microsoft.com/office/powerpoint/2010/main" val="662162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491</TotalTime>
  <Words>174</Words>
  <Application>Microsoft Office PowerPoint</Application>
  <PresentationFormat>Custom</PresentationFormat>
  <Paragraphs>40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Aharoni</vt:lpstr>
      <vt:lpstr>Arial</vt:lpstr>
      <vt:lpstr>Calibri</vt:lpstr>
      <vt:lpstr>Cambria</vt:lpstr>
      <vt:lpstr>Tahoma</vt:lpstr>
      <vt:lpstr>Verdana</vt:lpstr>
      <vt:lpstr>Office Theme</vt:lpstr>
      <vt:lpstr>PowerPoint Presentation</vt:lpstr>
      <vt:lpstr>PROGRAM  KERJA</vt:lpstr>
      <vt:lpstr>Pelaksanaan:</vt:lpstr>
      <vt:lpstr>Pelaksanaan:</vt:lpstr>
      <vt:lpstr>Pelaksanaan:</vt:lpstr>
      <vt:lpstr>Pelaksanaan:</vt:lpstr>
      <vt:lpstr>Kurikulum</vt:lpstr>
      <vt:lpstr>TERIMA  KASIH  TUHAN  MEMBERKATI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 DESIGN</dc:creator>
  <cp:lastModifiedBy>Raissa Ivena</cp:lastModifiedBy>
  <cp:revision>48</cp:revision>
  <dcterms:created xsi:type="dcterms:W3CDTF">2021-04-11T09:21:40Z</dcterms:created>
  <dcterms:modified xsi:type="dcterms:W3CDTF">2023-02-20T07:58:59Z</dcterms:modified>
</cp:coreProperties>
</file>