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</p:sldMasterIdLst>
  <p:notesMasterIdLst>
    <p:notesMasterId r:id="rId8"/>
  </p:notesMasterIdLst>
  <p:sldIdLst>
    <p:sldId id="256" r:id="rId2"/>
    <p:sldId id="287" r:id="rId3"/>
    <p:sldId id="288" r:id="rId4"/>
    <p:sldId id="289" r:id="rId5"/>
    <p:sldId id="290" r:id="rId6"/>
    <p:sldId id="291" r:id="rId7"/>
  </p:sldIdLst>
  <p:sldSz cx="9144000" cy="5143500" type="screen16x9"/>
  <p:notesSz cx="6858000" cy="9144000"/>
  <p:embeddedFontLst>
    <p:embeddedFont>
      <p:font typeface="Nunito Light" pitchFamily="2" charset="0"/>
      <p:regular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Medium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1A856F-6349-4AB6-BFC7-C4D4139F6526}">
  <a:tblStyle styleId="{031A856F-6349-4AB6-BFC7-C4D4139F65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A0DBA05-6E4A-408C-AA97-8948D80DAAB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1"/>
  </p:normalViewPr>
  <p:slideViewPr>
    <p:cSldViewPr snapToGrid="0" snapToObjects="1">
      <p:cViewPr varScale="1">
        <p:scale>
          <a:sx n="96" d="100"/>
          <a:sy n="96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d7dfc89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bd7dfc89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87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85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91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87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216900"/>
            <a:ext cx="5100900" cy="19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247825"/>
            <a:ext cx="5100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22235" y="-555820"/>
            <a:ext cx="2759387" cy="1448563"/>
            <a:chOff x="-422235" y="-555820"/>
            <a:chExt cx="2759387" cy="1448563"/>
          </a:xfrm>
        </p:grpSpPr>
        <p:sp>
          <p:nvSpPr>
            <p:cNvPr id="12" name="Google Shape;12;p2"/>
            <p:cNvSpPr/>
            <p:nvPr/>
          </p:nvSpPr>
          <p:spPr>
            <a:xfrm rot="5400000">
              <a:off x="233177" y="-1211232"/>
              <a:ext cx="1448563" cy="2759387"/>
            </a:xfrm>
            <a:custGeom>
              <a:avLst/>
              <a:gdLst/>
              <a:ahLst/>
              <a:cxnLst/>
              <a:rect l="l" t="t" r="r" b="b"/>
              <a:pathLst>
                <a:path w="30100" h="54998" extrusionOk="0">
                  <a:moveTo>
                    <a:pt x="7035" y="0"/>
                  </a:moveTo>
                  <a:cubicBezTo>
                    <a:pt x="4228" y="0"/>
                    <a:pt x="1927" y="1237"/>
                    <a:pt x="1560" y="1955"/>
                  </a:cubicBezTo>
                  <a:cubicBezTo>
                    <a:pt x="334" y="4372"/>
                    <a:pt x="1" y="54997"/>
                    <a:pt x="1560" y="54997"/>
                  </a:cubicBezTo>
                  <a:cubicBezTo>
                    <a:pt x="3060" y="54997"/>
                    <a:pt x="18955" y="51699"/>
                    <a:pt x="22444" y="47437"/>
                  </a:cubicBezTo>
                  <a:cubicBezTo>
                    <a:pt x="25932" y="43175"/>
                    <a:pt x="22539" y="38222"/>
                    <a:pt x="22539" y="37210"/>
                  </a:cubicBezTo>
                  <a:cubicBezTo>
                    <a:pt x="22539" y="36186"/>
                    <a:pt x="30100" y="30947"/>
                    <a:pt x="29135" y="23279"/>
                  </a:cubicBezTo>
                  <a:cubicBezTo>
                    <a:pt x="28171" y="15612"/>
                    <a:pt x="19051" y="12040"/>
                    <a:pt x="17788" y="11456"/>
                  </a:cubicBezTo>
                  <a:cubicBezTo>
                    <a:pt x="16526" y="10873"/>
                    <a:pt x="16526" y="4467"/>
                    <a:pt x="11966" y="1467"/>
                  </a:cubicBezTo>
                  <a:cubicBezTo>
                    <a:pt x="10331" y="387"/>
                    <a:pt x="8604" y="0"/>
                    <a:pt x="7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40050" y="392542"/>
              <a:ext cx="246079" cy="198519"/>
            </a:xfrm>
            <a:custGeom>
              <a:avLst/>
              <a:gdLst/>
              <a:ahLst/>
              <a:cxnLst/>
              <a:rect l="l" t="t" r="r" b="b"/>
              <a:pathLst>
                <a:path w="4398" h="3548" extrusionOk="0">
                  <a:moveTo>
                    <a:pt x="568" y="1"/>
                  </a:moveTo>
                  <a:cubicBezTo>
                    <a:pt x="0" y="1"/>
                    <a:pt x="2223" y="3547"/>
                    <a:pt x="3269" y="3547"/>
                  </a:cubicBezTo>
                  <a:cubicBezTo>
                    <a:pt x="3352" y="3547"/>
                    <a:pt x="3427" y="3525"/>
                    <a:pt x="3493" y="3477"/>
                  </a:cubicBezTo>
                  <a:cubicBezTo>
                    <a:pt x="4398" y="2811"/>
                    <a:pt x="1743" y="60"/>
                    <a:pt x="576" y="1"/>
                  </a:cubicBezTo>
                  <a:cubicBezTo>
                    <a:pt x="573" y="1"/>
                    <a:pt x="57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500836" y="3841985"/>
            <a:ext cx="3159794" cy="1750658"/>
            <a:chOff x="-629411" y="3728673"/>
            <a:chExt cx="3159794" cy="1750658"/>
          </a:xfrm>
        </p:grpSpPr>
        <p:sp>
          <p:nvSpPr>
            <p:cNvPr id="15" name="Google Shape;15;p2"/>
            <p:cNvSpPr/>
            <p:nvPr/>
          </p:nvSpPr>
          <p:spPr>
            <a:xfrm rot="-5011088">
              <a:off x="98997" y="3224293"/>
              <a:ext cx="1448491" cy="2759418"/>
            </a:xfrm>
            <a:custGeom>
              <a:avLst/>
              <a:gdLst/>
              <a:ahLst/>
              <a:cxnLst/>
              <a:rect l="l" t="t" r="r" b="b"/>
              <a:pathLst>
                <a:path w="30100" h="54998" extrusionOk="0">
                  <a:moveTo>
                    <a:pt x="7035" y="0"/>
                  </a:moveTo>
                  <a:cubicBezTo>
                    <a:pt x="4228" y="0"/>
                    <a:pt x="1927" y="1237"/>
                    <a:pt x="1560" y="1955"/>
                  </a:cubicBezTo>
                  <a:cubicBezTo>
                    <a:pt x="334" y="4372"/>
                    <a:pt x="1" y="54997"/>
                    <a:pt x="1560" y="54997"/>
                  </a:cubicBezTo>
                  <a:cubicBezTo>
                    <a:pt x="3060" y="54997"/>
                    <a:pt x="18955" y="51699"/>
                    <a:pt x="22444" y="47437"/>
                  </a:cubicBezTo>
                  <a:cubicBezTo>
                    <a:pt x="25932" y="43175"/>
                    <a:pt x="22539" y="38222"/>
                    <a:pt x="22539" y="37210"/>
                  </a:cubicBezTo>
                  <a:cubicBezTo>
                    <a:pt x="22539" y="36186"/>
                    <a:pt x="30100" y="30947"/>
                    <a:pt x="29135" y="23279"/>
                  </a:cubicBezTo>
                  <a:cubicBezTo>
                    <a:pt x="28171" y="15612"/>
                    <a:pt x="19051" y="12040"/>
                    <a:pt x="17788" y="11456"/>
                  </a:cubicBezTo>
                  <a:cubicBezTo>
                    <a:pt x="16526" y="10873"/>
                    <a:pt x="16526" y="4467"/>
                    <a:pt x="11966" y="1467"/>
                  </a:cubicBezTo>
                  <a:cubicBezTo>
                    <a:pt x="10331" y="387"/>
                    <a:pt x="8604" y="0"/>
                    <a:pt x="7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6;p2"/>
            <p:cNvGrpSpPr/>
            <p:nvPr/>
          </p:nvGrpSpPr>
          <p:grpSpPr>
            <a:xfrm rot="4841503">
              <a:off x="2187743" y="4649521"/>
              <a:ext cx="298670" cy="342816"/>
              <a:chOff x="1421350" y="3966000"/>
              <a:chExt cx="133450" cy="1531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1421350" y="3966000"/>
                <a:ext cx="1334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073" extrusionOk="0">
                    <a:moveTo>
                      <a:pt x="1459" y="1"/>
                    </a:moveTo>
                    <a:cubicBezTo>
                      <a:pt x="1287" y="1"/>
                      <a:pt x="1135" y="58"/>
                      <a:pt x="1010" y="183"/>
                    </a:cubicBezTo>
                    <a:cubicBezTo>
                      <a:pt x="1" y="1192"/>
                      <a:pt x="4227" y="5072"/>
                      <a:pt x="5053" y="5072"/>
                    </a:cubicBezTo>
                    <a:cubicBezTo>
                      <a:pt x="5133" y="5072"/>
                      <a:pt x="5181" y="5036"/>
                      <a:pt x="5190" y="4957"/>
                    </a:cubicBezTo>
                    <a:cubicBezTo>
                      <a:pt x="5337" y="3510"/>
                      <a:pt x="2805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421550" y="4078475"/>
                <a:ext cx="11647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1628" extrusionOk="0">
                    <a:moveTo>
                      <a:pt x="1074" y="0"/>
                    </a:moveTo>
                    <a:cubicBezTo>
                      <a:pt x="536" y="0"/>
                      <a:pt x="142" y="143"/>
                      <a:pt x="98" y="494"/>
                    </a:cubicBezTo>
                    <a:cubicBezTo>
                      <a:pt x="1" y="1243"/>
                      <a:pt x="2228" y="1627"/>
                      <a:pt x="3574" y="1627"/>
                    </a:cubicBezTo>
                    <a:cubicBezTo>
                      <a:pt x="4217" y="1627"/>
                      <a:pt x="4658" y="1540"/>
                      <a:pt x="4551" y="1363"/>
                    </a:cubicBezTo>
                    <a:cubicBezTo>
                      <a:pt x="4125" y="684"/>
                      <a:pt x="2252" y="0"/>
                      <a:pt x="10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04900" y="1409750"/>
            <a:ext cx="367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904900" y="2125663"/>
            <a:ext cx="3675000" cy="19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5521575" y="1616350"/>
            <a:ext cx="2346300" cy="22137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713225" y="3020075"/>
            <a:ext cx="47091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713225" y="1431113"/>
            <a:ext cx="47091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98" name="Google Shape;98;p15"/>
          <p:cNvGrpSpPr/>
          <p:nvPr/>
        </p:nvGrpSpPr>
        <p:grpSpPr>
          <a:xfrm>
            <a:off x="-549186" y="3879048"/>
            <a:ext cx="3159794" cy="1750658"/>
            <a:chOff x="-629411" y="3728673"/>
            <a:chExt cx="3159794" cy="1750658"/>
          </a:xfrm>
        </p:grpSpPr>
        <p:sp>
          <p:nvSpPr>
            <p:cNvPr id="99" name="Google Shape;99;p15"/>
            <p:cNvSpPr/>
            <p:nvPr/>
          </p:nvSpPr>
          <p:spPr>
            <a:xfrm rot="-5011088">
              <a:off x="98997" y="3224293"/>
              <a:ext cx="1448491" cy="2759418"/>
            </a:xfrm>
            <a:custGeom>
              <a:avLst/>
              <a:gdLst/>
              <a:ahLst/>
              <a:cxnLst/>
              <a:rect l="l" t="t" r="r" b="b"/>
              <a:pathLst>
                <a:path w="30100" h="54998" extrusionOk="0">
                  <a:moveTo>
                    <a:pt x="7035" y="0"/>
                  </a:moveTo>
                  <a:cubicBezTo>
                    <a:pt x="4228" y="0"/>
                    <a:pt x="1927" y="1237"/>
                    <a:pt x="1560" y="1955"/>
                  </a:cubicBezTo>
                  <a:cubicBezTo>
                    <a:pt x="334" y="4372"/>
                    <a:pt x="1" y="54997"/>
                    <a:pt x="1560" y="54997"/>
                  </a:cubicBezTo>
                  <a:cubicBezTo>
                    <a:pt x="3060" y="54997"/>
                    <a:pt x="18955" y="51699"/>
                    <a:pt x="22444" y="47437"/>
                  </a:cubicBezTo>
                  <a:cubicBezTo>
                    <a:pt x="25932" y="43175"/>
                    <a:pt x="22539" y="38222"/>
                    <a:pt x="22539" y="37210"/>
                  </a:cubicBezTo>
                  <a:cubicBezTo>
                    <a:pt x="22539" y="36186"/>
                    <a:pt x="30100" y="30947"/>
                    <a:pt x="29135" y="23279"/>
                  </a:cubicBezTo>
                  <a:cubicBezTo>
                    <a:pt x="28171" y="15612"/>
                    <a:pt x="19051" y="12040"/>
                    <a:pt x="17788" y="11456"/>
                  </a:cubicBezTo>
                  <a:cubicBezTo>
                    <a:pt x="16526" y="10873"/>
                    <a:pt x="16526" y="4467"/>
                    <a:pt x="11966" y="1467"/>
                  </a:cubicBezTo>
                  <a:cubicBezTo>
                    <a:pt x="10331" y="387"/>
                    <a:pt x="8604" y="0"/>
                    <a:pt x="7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00;p15"/>
            <p:cNvGrpSpPr/>
            <p:nvPr/>
          </p:nvGrpSpPr>
          <p:grpSpPr>
            <a:xfrm rot="4841503">
              <a:off x="2187743" y="4649521"/>
              <a:ext cx="298670" cy="342816"/>
              <a:chOff x="1421350" y="3966000"/>
              <a:chExt cx="133450" cy="153175"/>
            </a:xfrm>
          </p:grpSpPr>
          <p:sp>
            <p:nvSpPr>
              <p:cNvPr id="101" name="Google Shape;101;p15"/>
              <p:cNvSpPr/>
              <p:nvPr/>
            </p:nvSpPr>
            <p:spPr>
              <a:xfrm>
                <a:off x="1421350" y="3966000"/>
                <a:ext cx="1334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073" extrusionOk="0">
                    <a:moveTo>
                      <a:pt x="1459" y="1"/>
                    </a:moveTo>
                    <a:cubicBezTo>
                      <a:pt x="1287" y="1"/>
                      <a:pt x="1135" y="58"/>
                      <a:pt x="1010" y="183"/>
                    </a:cubicBezTo>
                    <a:cubicBezTo>
                      <a:pt x="1" y="1192"/>
                      <a:pt x="4227" y="5072"/>
                      <a:pt x="5053" y="5072"/>
                    </a:cubicBezTo>
                    <a:cubicBezTo>
                      <a:pt x="5133" y="5072"/>
                      <a:pt x="5181" y="5036"/>
                      <a:pt x="5190" y="4957"/>
                    </a:cubicBezTo>
                    <a:cubicBezTo>
                      <a:pt x="5337" y="3510"/>
                      <a:pt x="2805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1421550" y="4078475"/>
                <a:ext cx="11647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1628" extrusionOk="0">
                    <a:moveTo>
                      <a:pt x="1074" y="0"/>
                    </a:moveTo>
                    <a:cubicBezTo>
                      <a:pt x="536" y="0"/>
                      <a:pt x="142" y="143"/>
                      <a:pt x="98" y="494"/>
                    </a:cubicBezTo>
                    <a:cubicBezTo>
                      <a:pt x="1" y="1243"/>
                      <a:pt x="2228" y="1627"/>
                      <a:pt x="3574" y="1627"/>
                    </a:cubicBezTo>
                    <a:cubicBezTo>
                      <a:pt x="4217" y="1627"/>
                      <a:pt x="4658" y="1540"/>
                      <a:pt x="4551" y="1363"/>
                    </a:cubicBezTo>
                    <a:cubicBezTo>
                      <a:pt x="4125" y="684"/>
                      <a:pt x="2252" y="0"/>
                      <a:pt x="10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" name="Google Shape;103;p15"/>
          <p:cNvGrpSpPr/>
          <p:nvPr/>
        </p:nvGrpSpPr>
        <p:grpSpPr>
          <a:xfrm>
            <a:off x="-422235" y="-555820"/>
            <a:ext cx="2759387" cy="1448563"/>
            <a:chOff x="-422235" y="-555820"/>
            <a:chExt cx="2759387" cy="1448563"/>
          </a:xfrm>
        </p:grpSpPr>
        <p:sp>
          <p:nvSpPr>
            <p:cNvPr id="104" name="Google Shape;104;p15"/>
            <p:cNvSpPr/>
            <p:nvPr/>
          </p:nvSpPr>
          <p:spPr>
            <a:xfrm rot="5400000">
              <a:off x="233177" y="-1211232"/>
              <a:ext cx="1448563" cy="2759387"/>
            </a:xfrm>
            <a:custGeom>
              <a:avLst/>
              <a:gdLst/>
              <a:ahLst/>
              <a:cxnLst/>
              <a:rect l="l" t="t" r="r" b="b"/>
              <a:pathLst>
                <a:path w="30100" h="54998" extrusionOk="0">
                  <a:moveTo>
                    <a:pt x="7035" y="0"/>
                  </a:moveTo>
                  <a:cubicBezTo>
                    <a:pt x="4228" y="0"/>
                    <a:pt x="1927" y="1237"/>
                    <a:pt x="1560" y="1955"/>
                  </a:cubicBezTo>
                  <a:cubicBezTo>
                    <a:pt x="334" y="4372"/>
                    <a:pt x="1" y="54997"/>
                    <a:pt x="1560" y="54997"/>
                  </a:cubicBezTo>
                  <a:cubicBezTo>
                    <a:pt x="3060" y="54997"/>
                    <a:pt x="18955" y="51699"/>
                    <a:pt x="22444" y="47437"/>
                  </a:cubicBezTo>
                  <a:cubicBezTo>
                    <a:pt x="25932" y="43175"/>
                    <a:pt x="22539" y="38222"/>
                    <a:pt x="22539" y="37210"/>
                  </a:cubicBezTo>
                  <a:cubicBezTo>
                    <a:pt x="22539" y="36186"/>
                    <a:pt x="30100" y="30947"/>
                    <a:pt x="29135" y="23279"/>
                  </a:cubicBezTo>
                  <a:cubicBezTo>
                    <a:pt x="28171" y="15612"/>
                    <a:pt x="19051" y="12040"/>
                    <a:pt x="17788" y="11456"/>
                  </a:cubicBezTo>
                  <a:cubicBezTo>
                    <a:pt x="16526" y="10873"/>
                    <a:pt x="16526" y="4467"/>
                    <a:pt x="11966" y="1467"/>
                  </a:cubicBezTo>
                  <a:cubicBezTo>
                    <a:pt x="10331" y="387"/>
                    <a:pt x="8604" y="0"/>
                    <a:pt x="7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840050" y="392542"/>
              <a:ext cx="246079" cy="198519"/>
            </a:xfrm>
            <a:custGeom>
              <a:avLst/>
              <a:gdLst/>
              <a:ahLst/>
              <a:cxnLst/>
              <a:rect l="l" t="t" r="r" b="b"/>
              <a:pathLst>
                <a:path w="4398" h="3548" extrusionOk="0">
                  <a:moveTo>
                    <a:pt x="568" y="1"/>
                  </a:moveTo>
                  <a:cubicBezTo>
                    <a:pt x="0" y="1"/>
                    <a:pt x="2223" y="3547"/>
                    <a:pt x="3269" y="3547"/>
                  </a:cubicBezTo>
                  <a:cubicBezTo>
                    <a:pt x="3352" y="3547"/>
                    <a:pt x="3427" y="3525"/>
                    <a:pt x="3493" y="3477"/>
                  </a:cubicBezTo>
                  <a:cubicBezTo>
                    <a:pt x="4398" y="2811"/>
                    <a:pt x="1743" y="60"/>
                    <a:pt x="576" y="1"/>
                  </a:cubicBezTo>
                  <a:cubicBezTo>
                    <a:pt x="573" y="1"/>
                    <a:pt x="57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2"/>
          <p:cNvGrpSpPr/>
          <p:nvPr/>
        </p:nvGrpSpPr>
        <p:grpSpPr>
          <a:xfrm>
            <a:off x="-422235" y="-555820"/>
            <a:ext cx="2759387" cy="1448563"/>
            <a:chOff x="-422235" y="-555820"/>
            <a:chExt cx="2759387" cy="1448563"/>
          </a:xfrm>
        </p:grpSpPr>
        <p:sp>
          <p:nvSpPr>
            <p:cNvPr id="160" name="Google Shape;160;p22"/>
            <p:cNvSpPr/>
            <p:nvPr/>
          </p:nvSpPr>
          <p:spPr>
            <a:xfrm rot="5400000">
              <a:off x="233177" y="-1211232"/>
              <a:ext cx="1448563" cy="2759387"/>
            </a:xfrm>
            <a:custGeom>
              <a:avLst/>
              <a:gdLst/>
              <a:ahLst/>
              <a:cxnLst/>
              <a:rect l="l" t="t" r="r" b="b"/>
              <a:pathLst>
                <a:path w="30100" h="54998" extrusionOk="0">
                  <a:moveTo>
                    <a:pt x="7035" y="0"/>
                  </a:moveTo>
                  <a:cubicBezTo>
                    <a:pt x="4228" y="0"/>
                    <a:pt x="1927" y="1237"/>
                    <a:pt x="1560" y="1955"/>
                  </a:cubicBezTo>
                  <a:cubicBezTo>
                    <a:pt x="334" y="4372"/>
                    <a:pt x="1" y="54997"/>
                    <a:pt x="1560" y="54997"/>
                  </a:cubicBezTo>
                  <a:cubicBezTo>
                    <a:pt x="3060" y="54997"/>
                    <a:pt x="18955" y="51699"/>
                    <a:pt x="22444" y="47437"/>
                  </a:cubicBezTo>
                  <a:cubicBezTo>
                    <a:pt x="25932" y="43175"/>
                    <a:pt x="22539" y="38222"/>
                    <a:pt x="22539" y="37210"/>
                  </a:cubicBezTo>
                  <a:cubicBezTo>
                    <a:pt x="22539" y="36186"/>
                    <a:pt x="30100" y="30947"/>
                    <a:pt x="29135" y="23279"/>
                  </a:cubicBezTo>
                  <a:cubicBezTo>
                    <a:pt x="28171" y="15612"/>
                    <a:pt x="19051" y="12040"/>
                    <a:pt x="17788" y="11456"/>
                  </a:cubicBezTo>
                  <a:cubicBezTo>
                    <a:pt x="16526" y="10873"/>
                    <a:pt x="16526" y="4467"/>
                    <a:pt x="11966" y="1467"/>
                  </a:cubicBezTo>
                  <a:cubicBezTo>
                    <a:pt x="10331" y="387"/>
                    <a:pt x="8604" y="0"/>
                    <a:pt x="7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1840050" y="392542"/>
              <a:ext cx="246079" cy="198519"/>
            </a:xfrm>
            <a:custGeom>
              <a:avLst/>
              <a:gdLst/>
              <a:ahLst/>
              <a:cxnLst/>
              <a:rect l="l" t="t" r="r" b="b"/>
              <a:pathLst>
                <a:path w="4398" h="3548" extrusionOk="0">
                  <a:moveTo>
                    <a:pt x="568" y="1"/>
                  </a:moveTo>
                  <a:cubicBezTo>
                    <a:pt x="0" y="1"/>
                    <a:pt x="2223" y="3547"/>
                    <a:pt x="3269" y="3547"/>
                  </a:cubicBezTo>
                  <a:cubicBezTo>
                    <a:pt x="3352" y="3547"/>
                    <a:pt x="3427" y="3525"/>
                    <a:pt x="3493" y="3477"/>
                  </a:cubicBezTo>
                  <a:cubicBezTo>
                    <a:pt x="4398" y="2811"/>
                    <a:pt x="1743" y="60"/>
                    <a:pt x="576" y="1"/>
                  </a:cubicBezTo>
                  <a:cubicBezTo>
                    <a:pt x="573" y="1"/>
                    <a:pt x="57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22"/>
          <p:cNvGrpSpPr/>
          <p:nvPr/>
        </p:nvGrpSpPr>
        <p:grpSpPr>
          <a:xfrm>
            <a:off x="-500836" y="3841985"/>
            <a:ext cx="3159794" cy="1750658"/>
            <a:chOff x="-629411" y="3728673"/>
            <a:chExt cx="3159794" cy="1750658"/>
          </a:xfrm>
        </p:grpSpPr>
        <p:sp>
          <p:nvSpPr>
            <p:cNvPr id="163" name="Google Shape;163;p22"/>
            <p:cNvSpPr/>
            <p:nvPr/>
          </p:nvSpPr>
          <p:spPr>
            <a:xfrm rot="-5011088">
              <a:off x="98997" y="3224293"/>
              <a:ext cx="1448491" cy="2759418"/>
            </a:xfrm>
            <a:custGeom>
              <a:avLst/>
              <a:gdLst/>
              <a:ahLst/>
              <a:cxnLst/>
              <a:rect l="l" t="t" r="r" b="b"/>
              <a:pathLst>
                <a:path w="30100" h="54998" extrusionOk="0">
                  <a:moveTo>
                    <a:pt x="7035" y="0"/>
                  </a:moveTo>
                  <a:cubicBezTo>
                    <a:pt x="4228" y="0"/>
                    <a:pt x="1927" y="1237"/>
                    <a:pt x="1560" y="1955"/>
                  </a:cubicBezTo>
                  <a:cubicBezTo>
                    <a:pt x="334" y="4372"/>
                    <a:pt x="1" y="54997"/>
                    <a:pt x="1560" y="54997"/>
                  </a:cubicBezTo>
                  <a:cubicBezTo>
                    <a:pt x="3060" y="54997"/>
                    <a:pt x="18955" y="51699"/>
                    <a:pt x="22444" y="47437"/>
                  </a:cubicBezTo>
                  <a:cubicBezTo>
                    <a:pt x="25932" y="43175"/>
                    <a:pt x="22539" y="38222"/>
                    <a:pt x="22539" y="37210"/>
                  </a:cubicBezTo>
                  <a:cubicBezTo>
                    <a:pt x="22539" y="36186"/>
                    <a:pt x="30100" y="30947"/>
                    <a:pt x="29135" y="23279"/>
                  </a:cubicBezTo>
                  <a:cubicBezTo>
                    <a:pt x="28171" y="15612"/>
                    <a:pt x="19051" y="12040"/>
                    <a:pt x="17788" y="11456"/>
                  </a:cubicBezTo>
                  <a:cubicBezTo>
                    <a:pt x="16526" y="10873"/>
                    <a:pt x="16526" y="4467"/>
                    <a:pt x="11966" y="1467"/>
                  </a:cubicBezTo>
                  <a:cubicBezTo>
                    <a:pt x="10331" y="387"/>
                    <a:pt x="8604" y="0"/>
                    <a:pt x="7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22"/>
            <p:cNvGrpSpPr/>
            <p:nvPr/>
          </p:nvGrpSpPr>
          <p:grpSpPr>
            <a:xfrm rot="4841503">
              <a:off x="2187743" y="4649521"/>
              <a:ext cx="298670" cy="342816"/>
              <a:chOff x="1421350" y="3966000"/>
              <a:chExt cx="133450" cy="153175"/>
            </a:xfrm>
          </p:grpSpPr>
          <p:sp>
            <p:nvSpPr>
              <p:cNvPr id="165" name="Google Shape;165;p22"/>
              <p:cNvSpPr/>
              <p:nvPr/>
            </p:nvSpPr>
            <p:spPr>
              <a:xfrm>
                <a:off x="1421350" y="3966000"/>
                <a:ext cx="1334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073" extrusionOk="0">
                    <a:moveTo>
                      <a:pt x="1459" y="1"/>
                    </a:moveTo>
                    <a:cubicBezTo>
                      <a:pt x="1287" y="1"/>
                      <a:pt x="1135" y="58"/>
                      <a:pt x="1010" y="183"/>
                    </a:cubicBezTo>
                    <a:cubicBezTo>
                      <a:pt x="1" y="1192"/>
                      <a:pt x="4227" y="5072"/>
                      <a:pt x="5053" y="5072"/>
                    </a:cubicBezTo>
                    <a:cubicBezTo>
                      <a:pt x="5133" y="5072"/>
                      <a:pt x="5181" y="5036"/>
                      <a:pt x="5190" y="4957"/>
                    </a:cubicBezTo>
                    <a:cubicBezTo>
                      <a:pt x="5337" y="3510"/>
                      <a:pt x="2805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2"/>
              <p:cNvSpPr/>
              <p:nvPr/>
            </p:nvSpPr>
            <p:spPr>
              <a:xfrm>
                <a:off x="1421550" y="4078475"/>
                <a:ext cx="11647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1628" extrusionOk="0">
                    <a:moveTo>
                      <a:pt x="1074" y="0"/>
                    </a:moveTo>
                    <a:cubicBezTo>
                      <a:pt x="536" y="0"/>
                      <a:pt x="142" y="143"/>
                      <a:pt x="98" y="494"/>
                    </a:cubicBezTo>
                    <a:cubicBezTo>
                      <a:pt x="1" y="1243"/>
                      <a:pt x="2228" y="1627"/>
                      <a:pt x="3574" y="1627"/>
                    </a:cubicBezTo>
                    <a:cubicBezTo>
                      <a:pt x="4217" y="1627"/>
                      <a:pt x="4658" y="1540"/>
                      <a:pt x="4551" y="1363"/>
                    </a:cubicBezTo>
                    <a:cubicBezTo>
                      <a:pt x="4125" y="684"/>
                      <a:pt x="2252" y="0"/>
                      <a:pt x="10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 rot="1380134">
            <a:off x="7461032" y="265571"/>
            <a:ext cx="187170" cy="186627"/>
          </a:xfrm>
          <a:custGeom>
            <a:avLst/>
            <a:gdLst/>
            <a:ahLst/>
            <a:cxnLst/>
            <a:rect l="l" t="t" r="r" b="b"/>
            <a:pathLst>
              <a:path w="3680" h="3669" extrusionOk="0">
                <a:moveTo>
                  <a:pt x="1000" y="1"/>
                </a:moveTo>
                <a:lnTo>
                  <a:pt x="1036" y="1251"/>
                </a:lnTo>
                <a:lnTo>
                  <a:pt x="0" y="2073"/>
                </a:lnTo>
                <a:lnTo>
                  <a:pt x="1095" y="2430"/>
                </a:lnTo>
                <a:lnTo>
                  <a:pt x="1655" y="3668"/>
                </a:lnTo>
                <a:lnTo>
                  <a:pt x="2429" y="2692"/>
                </a:lnTo>
                <a:lnTo>
                  <a:pt x="3679" y="2585"/>
                </a:lnTo>
                <a:lnTo>
                  <a:pt x="2965" y="1442"/>
                </a:lnTo>
                <a:lnTo>
                  <a:pt x="3274" y="322"/>
                </a:lnTo>
                <a:lnTo>
                  <a:pt x="2119" y="680"/>
                </a:lnTo>
                <a:lnTo>
                  <a:pt x="10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5400000">
            <a:off x="220760" y="-416941"/>
            <a:ext cx="560011" cy="1263992"/>
          </a:xfrm>
          <a:custGeom>
            <a:avLst/>
            <a:gdLst/>
            <a:ahLst/>
            <a:cxnLst/>
            <a:rect l="l" t="t" r="r" b="b"/>
            <a:pathLst>
              <a:path w="30100" h="54998" extrusionOk="0">
                <a:moveTo>
                  <a:pt x="7035" y="0"/>
                </a:moveTo>
                <a:cubicBezTo>
                  <a:pt x="4228" y="0"/>
                  <a:pt x="1927" y="1237"/>
                  <a:pt x="1560" y="1955"/>
                </a:cubicBezTo>
                <a:cubicBezTo>
                  <a:pt x="334" y="4372"/>
                  <a:pt x="1" y="54997"/>
                  <a:pt x="1560" y="54997"/>
                </a:cubicBezTo>
                <a:cubicBezTo>
                  <a:pt x="3060" y="54997"/>
                  <a:pt x="18955" y="51699"/>
                  <a:pt x="22444" y="47437"/>
                </a:cubicBezTo>
                <a:cubicBezTo>
                  <a:pt x="25932" y="43175"/>
                  <a:pt x="22539" y="38222"/>
                  <a:pt x="22539" y="37210"/>
                </a:cubicBezTo>
                <a:cubicBezTo>
                  <a:pt x="22539" y="36186"/>
                  <a:pt x="30100" y="30947"/>
                  <a:pt x="29135" y="23279"/>
                </a:cubicBezTo>
                <a:cubicBezTo>
                  <a:pt x="28171" y="15612"/>
                  <a:pt x="19051" y="12040"/>
                  <a:pt x="17788" y="11456"/>
                </a:cubicBezTo>
                <a:cubicBezTo>
                  <a:pt x="16526" y="10873"/>
                  <a:pt x="16526" y="4467"/>
                  <a:pt x="11966" y="1467"/>
                </a:cubicBezTo>
                <a:cubicBezTo>
                  <a:pt x="10331" y="387"/>
                  <a:pt x="8604" y="0"/>
                  <a:pt x="70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23"/>
          <p:cNvGrpSpPr/>
          <p:nvPr/>
        </p:nvGrpSpPr>
        <p:grpSpPr>
          <a:xfrm rot="5059440">
            <a:off x="267995" y="4598169"/>
            <a:ext cx="296981" cy="340877"/>
            <a:chOff x="1421350" y="3966000"/>
            <a:chExt cx="133450" cy="153175"/>
          </a:xfrm>
        </p:grpSpPr>
        <p:sp>
          <p:nvSpPr>
            <p:cNvPr id="171" name="Google Shape;171;p23"/>
            <p:cNvSpPr/>
            <p:nvPr/>
          </p:nvSpPr>
          <p:spPr>
            <a:xfrm>
              <a:off x="1421350" y="3966000"/>
              <a:ext cx="133450" cy="126825"/>
            </a:xfrm>
            <a:custGeom>
              <a:avLst/>
              <a:gdLst/>
              <a:ahLst/>
              <a:cxnLst/>
              <a:rect l="l" t="t" r="r" b="b"/>
              <a:pathLst>
                <a:path w="5338" h="5073" extrusionOk="0">
                  <a:moveTo>
                    <a:pt x="1459" y="1"/>
                  </a:moveTo>
                  <a:cubicBezTo>
                    <a:pt x="1287" y="1"/>
                    <a:pt x="1135" y="58"/>
                    <a:pt x="1010" y="183"/>
                  </a:cubicBezTo>
                  <a:cubicBezTo>
                    <a:pt x="1" y="1192"/>
                    <a:pt x="4227" y="5072"/>
                    <a:pt x="5053" y="5072"/>
                  </a:cubicBezTo>
                  <a:cubicBezTo>
                    <a:pt x="5133" y="5072"/>
                    <a:pt x="5181" y="5036"/>
                    <a:pt x="5190" y="4957"/>
                  </a:cubicBezTo>
                  <a:cubicBezTo>
                    <a:pt x="5337" y="3510"/>
                    <a:pt x="280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421550" y="4078475"/>
              <a:ext cx="116475" cy="40700"/>
            </a:xfrm>
            <a:custGeom>
              <a:avLst/>
              <a:gdLst/>
              <a:ahLst/>
              <a:cxnLst/>
              <a:rect l="l" t="t" r="r" b="b"/>
              <a:pathLst>
                <a:path w="4659" h="1628" extrusionOk="0">
                  <a:moveTo>
                    <a:pt x="1074" y="0"/>
                  </a:moveTo>
                  <a:cubicBezTo>
                    <a:pt x="536" y="0"/>
                    <a:pt x="142" y="143"/>
                    <a:pt x="98" y="494"/>
                  </a:cubicBezTo>
                  <a:cubicBezTo>
                    <a:pt x="1" y="1243"/>
                    <a:pt x="2228" y="1627"/>
                    <a:pt x="3574" y="1627"/>
                  </a:cubicBezTo>
                  <a:cubicBezTo>
                    <a:pt x="4217" y="1627"/>
                    <a:pt x="4658" y="1540"/>
                    <a:pt x="4551" y="1363"/>
                  </a:cubicBezTo>
                  <a:cubicBezTo>
                    <a:pt x="4125" y="684"/>
                    <a:pt x="2252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3"/>
          <p:cNvGrpSpPr/>
          <p:nvPr/>
        </p:nvGrpSpPr>
        <p:grpSpPr>
          <a:xfrm rot="2861019">
            <a:off x="8211356" y="3899477"/>
            <a:ext cx="1750156" cy="1664901"/>
            <a:chOff x="9787246" y="-179213"/>
            <a:chExt cx="1669850" cy="1588507"/>
          </a:xfrm>
        </p:grpSpPr>
        <p:sp>
          <p:nvSpPr>
            <p:cNvPr id="174" name="Google Shape;174;p23"/>
            <p:cNvSpPr/>
            <p:nvPr/>
          </p:nvSpPr>
          <p:spPr>
            <a:xfrm>
              <a:off x="9883400" y="-179213"/>
              <a:ext cx="1573697" cy="1588507"/>
            </a:xfrm>
            <a:custGeom>
              <a:avLst/>
              <a:gdLst/>
              <a:ahLst/>
              <a:cxnLst/>
              <a:rect l="l" t="t" r="r" b="b"/>
              <a:pathLst>
                <a:path w="62616" h="63199" extrusionOk="0">
                  <a:moveTo>
                    <a:pt x="31303" y="0"/>
                  </a:moveTo>
                  <a:lnTo>
                    <a:pt x="21408" y="20039"/>
                  </a:lnTo>
                  <a:lnTo>
                    <a:pt x="1" y="24134"/>
                  </a:lnTo>
                  <a:lnTo>
                    <a:pt x="12455" y="39053"/>
                  </a:lnTo>
                  <a:lnTo>
                    <a:pt x="10764" y="63199"/>
                  </a:lnTo>
                  <a:lnTo>
                    <a:pt x="31303" y="54436"/>
                  </a:lnTo>
                  <a:lnTo>
                    <a:pt x="51841" y="63199"/>
                  </a:lnTo>
                  <a:lnTo>
                    <a:pt x="50150" y="39053"/>
                  </a:lnTo>
                  <a:lnTo>
                    <a:pt x="62616" y="24134"/>
                  </a:lnTo>
                  <a:lnTo>
                    <a:pt x="43256" y="20039"/>
                  </a:lnTo>
                  <a:lnTo>
                    <a:pt x="31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9787246" y="910153"/>
              <a:ext cx="229837" cy="220585"/>
            </a:xfrm>
            <a:custGeom>
              <a:avLst/>
              <a:gdLst/>
              <a:ahLst/>
              <a:cxnLst/>
              <a:rect l="l" t="t" r="r" b="b"/>
              <a:pathLst>
                <a:path w="9145" h="8776" extrusionOk="0">
                  <a:moveTo>
                    <a:pt x="1905" y="1"/>
                  </a:moveTo>
                  <a:lnTo>
                    <a:pt x="2215" y="2835"/>
                  </a:lnTo>
                  <a:lnTo>
                    <a:pt x="0" y="5323"/>
                  </a:lnTo>
                  <a:lnTo>
                    <a:pt x="2977" y="6097"/>
                  </a:lnTo>
                  <a:lnTo>
                    <a:pt x="4477" y="8776"/>
                  </a:lnTo>
                  <a:lnTo>
                    <a:pt x="6322" y="6014"/>
                  </a:lnTo>
                  <a:lnTo>
                    <a:pt x="9144" y="5597"/>
                  </a:lnTo>
                  <a:lnTo>
                    <a:pt x="7168" y="3359"/>
                  </a:lnTo>
                  <a:lnTo>
                    <a:pt x="7549" y="168"/>
                  </a:lnTo>
                  <a:lnTo>
                    <a:pt x="4786" y="1525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●"/>
              <a:defRPr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○"/>
              <a:defRPr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■"/>
              <a:defRPr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●"/>
              <a:defRPr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○"/>
              <a:defRPr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■"/>
              <a:defRPr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●"/>
              <a:defRPr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○"/>
              <a:defRPr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 Medium"/>
              <a:buChar char="■"/>
              <a:defRPr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61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ctrTitle"/>
          </p:nvPr>
        </p:nvSpPr>
        <p:spPr>
          <a:xfrm>
            <a:off x="713224" y="1216900"/>
            <a:ext cx="5561451" cy="19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err="1">
                <a:solidFill>
                  <a:schemeClr val="accent1"/>
                </a:solidFill>
              </a:rPr>
              <a:t>Departemen</a:t>
            </a:r>
            <a:r>
              <a:rPr lang="en" sz="4500" dirty="0">
                <a:solidFill>
                  <a:schemeClr val="accent1"/>
                </a:solidFill>
              </a:rPr>
              <a:t> </a:t>
            </a:r>
            <a:r>
              <a:rPr lang="en" sz="4500" dirty="0" err="1">
                <a:solidFill>
                  <a:schemeClr val="accent1"/>
                </a:solidFill>
              </a:rPr>
              <a:t>Remaja-Pemuda</a:t>
            </a:r>
            <a:br>
              <a:rPr lang="en" sz="4500" dirty="0">
                <a:solidFill>
                  <a:schemeClr val="accent1"/>
                </a:solidFill>
              </a:rPr>
            </a:br>
            <a:r>
              <a:rPr lang="en" sz="4500" dirty="0">
                <a:solidFill>
                  <a:schemeClr val="accent1"/>
                </a:solidFill>
              </a:rPr>
              <a:t>Program </a:t>
            </a:r>
            <a:r>
              <a:rPr lang="en" sz="4500" dirty="0" err="1">
                <a:solidFill>
                  <a:schemeClr val="accent1"/>
                </a:solidFill>
              </a:rPr>
              <a:t>Kerja</a:t>
            </a:r>
            <a:r>
              <a:rPr lang="en" sz="4500" dirty="0">
                <a:solidFill>
                  <a:schemeClr val="accent1"/>
                </a:solidFill>
              </a:rPr>
              <a:t> 2023</a:t>
            </a:r>
            <a:endParaRPr sz="3700" dirty="0">
              <a:solidFill>
                <a:schemeClr val="accent1"/>
              </a:solidFill>
            </a:endParaRPr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"/>
          </p:nvPr>
        </p:nvSpPr>
        <p:spPr>
          <a:xfrm>
            <a:off x="765775" y="3069147"/>
            <a:ext cx="5100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Pdm</a:t>
            </a:r>
            <a:r>
              <a:rPr lang="en" dirty="0"/>
              <a:t>. Andreas </a:t>
            </a:r>
            <a:r>
              <a:rPr lang="en" dirty="0" err="1"/>
              <a:t>Prasetyo</a:t>
            </a:r>
            <a:r>
              <a:rPr lang="en" dirty="0"/>
              <a:t> Adi, S.T.</a:t>
            </a:r>
            <a:endParaRPr dirty="0"/>
          </a:p>
        </p:txBody>
      </p:sp>
      <p:pic>
        <p:nvPicPr>
          <p:cNvPr id="104" name="Google Shape;887;p52">
            <a:extLst>
              <a:ext uri="{FF2B5EF4-FFF2-40B4-BE49-F238E27FC236}">
                <a16:creationId xmlns:a16="http://schemas.microsoft.com/office/drawing/2014/main" id="{2521E6C1-DCE5-E049-B3AF-072D937467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496" y="1279481"/>
            <a:ext cx="2375622" cy="2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889;p52">
            <a:extLst>
              <a:ext uri="{FF2B5EF4-FFF2-40B4-BE49-F238E27FC236}">
                <a16:creationId xmlns:a16="http://schemas.microsoft.com/office/drawing/2014/main" id="{F35C3A5A-95D3-7545-AC5D-F1835207F8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256" b="9256"/>
          <a:stretch/>
        </p:blipFill>
        <p:spPr>
          <a:xfrm>
            <a:off x="5267475" y="-31810"/>
            <a:ext cx="1540816" cy="125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890;p52">
            <a:extLst>
              <a:ext uri="{FF2B5EF4-FFF2-40B4-BE49-F238E27FC236}">
                <a16:creationId xmlns:a16="http://schemas.microsoft.com/office/drawing/2014/main" id="{35524646-8EEC-EE46-A6B6-986F3BB353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4837" b="14844"/>
          <a:stretch/>
        </p:blipFill>
        <p:spPr>
          <a:xfrm>
            <a:off x="5186450" y="3710856"/>
            <a:ext cx="2181302" cy="1533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3D61154-684E-2546-A062-8E6724FFF13A}"/>
              </a:ext>
            </a:extLst>
          </p:cNvPr>
          <p:cNvCxnSpPr>
            <a:cxnSpLocks/>
          </p:cNvCxnSpPr>
          <p:nvPr/>
        </p:nvCxnSpPr>
        <p:spPr>
          <a:xfrm>
            <a:off x="765775" y="3079657"/>
            <a:ext cx="3249177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327;p30">
            <a:extLst>
              <a:ext uri="{FF2B5EF4-FFF2-40B4-BE49-F238E27FC236}">
                <a16:creationId xmlns:a16="http://schemas.microsoft.com/office/drawing/2014/main" id="{4A76BFE5-19BC-2540-B54D-0D7003C72B2D}"/>
              </a:ext>
            </a:extLst>
          </p:cNvPr>
          <p:cNvSpPr txBox="1">
            <a:spLocks/>
          </p:cNvSpPr>
          <p:nvPr/>
        </p:nvSpPr>
        <p:spPr>
          <a:xfrm>
            <a:off x="599018" y="3046865"/>
            <a:ext cx="7838750" cy="142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fontAlgn="base"/>
            <a:r>
              <a:rPr lang="en-ID" sz="2400" dirty="0" err="1"/>
              <a:t>Membangun</a:t>
            </a:r>
            <a:r>
              <a:rPr lang="en-ID" sz="2400" dirty="0"/>
              <a:t> </a:t>
            </a:r>
            <a:r>
              <a:rPr lang="en-ID" sz="2400" dirty="0" err="1"/>
              <a:t>iman</a:t>
            </a:r>
            <a:r>
              <a:rPr lang="en-ID" sz="2400" dirty="0"/>
              <a:t> di </a:t>
            </a:r>
            <a:r>
              <a:rPr lang="en-ID" sz="2400" dirty="0" err="1"/>
              <a:t>atas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 yang </a:t>
            </a:r>
            <a:r>
              <a:rPr lang="en-ID" sz="2400" dirty="0" err="1"/>
              <a:t>benar</a:t>
            </a:r>
            <a:r>
              <a:rPr lang="en-ID" sz="2400" dirty="0"/>
              <a:t> </a:t>
            </a:r>
            <a:r>
              <a:rPr lang="en-ID" sz="2400" dirty="0" err="1"/>
              <a:t>yakni</a:t>
            </a:r>
            <a:r>
              <a:rPr lang="en-ID" sz="2400" dirty="0"/>
              <a:t> </a:t>
            </a:r>
            <a:r>
              <a:rPr lang="en-ID" sz="2400" dirty="0" err="1"/>
              <a:t>Yesus</a:t>
            </a:r>
            <a:r>
              <a:rPr lang="en-ID" sz="2400" dirty="0"/>
              <a:t> </a:t>
            </a:r>
            <a:r>
              <a:rPr lang="en-ID" sz="2400" dirty="0" err="1"/>
              <a:t>Kristus</a:t>
            </a:r>
            <a:endParaRPr lang="en-ID" sz="2400" dirty="0"/>
          </a:p>
          <a:p>
            <a:pPr fontAlgn="base"/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karakter</a:t>
            </a:r>
            <a:r>
              <a:rPr lang="en-ID" sz="2400" dirty="0"/>
              <a:t> </a:t>
            </a:r>
            <a:r>
              <a:rPr lang="en-ID" sz="2400" dirty="0" err="1"/>
              <a:t>Kristus</a:t>
            </a:r>
            <a:r>
              <a:rPr lang="en-ID" sz="2400" dirty="0"/>
              <a:t> di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endParaRPr lang="en-ID" sz="2400" dirty="0"/>
          </a:p>
        </p:txBody>
      </p:sp>
      <p:sp>
        <p:nvSpPr>
          <p:cNvPr id="326" name="Google Shape;326;p30"/>
          <p:cNvSpPr txBox="1">
            <a:spLocks noGrp="1"/>
          </p:cNvSpPr>
          <p:nvPr>
            <p:ph type="title"/>
          </p:nvPr>
        </p:nvSpPr>
        <p:spPr>
          <a:xfrm>
            <a:off x="599018" y="624899"/>
            <a:ext cx="15999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Vision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1"/>
          </p:nvPr>
        </p:nvSpPr>
        <p:spPr>
          <a:xfrm>
            <a:off x="599018" y="1314915"/>
            <a:ext cx="7838750" cy="953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fontAlgn="base">
              <a:buNone/>
            </a:pPr>
            <a:r>
              <a:rPr lang="en-ID" sz="2400" dirty="0"/>
              <a:t>“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pemuda</a:t>
            </a:r>
            <a:r>
              <a:rPr lang="en-ID" sz="2400" dirty="0"/>
              <a:t> Kristen yang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iman</a:t>
            </a:r>
            <a:r>
              <a:rPr lang="en-ID" sz="2400" dirty="0"/>
              <a:t> </a:t>
            </a:r>
            <a:r>
              <a:rPr lang="en-ID" sz="2400" dirty="0" err="1"/>
              <a:t>teguh</a:t>
            </a:r>
            <a:r>
              <a:rPr lang="en-ID" sz="2400" dirty="0"/>
              <a:t>, </a:t>
            </a:r>
            <a:r>
              <a:rPr lang="en-ID" sz="2400" dirty="0" err="1"/>
              <a:t>mengasihi</a:t>
            </a:r>
            <a:r>
              <a:rPr lang="en-ID" sz="2400" dirty="0"/>
              <a:t> </a:t>
            </a:r>
            <a:r>
              <a:rPr lang="en-ID" sz="2400" dirty="0" err="1"/>
              <a:t>Tuhan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berintegritas</a:t>
            </a:r>
            <a:r>
              <a:rPr lang="en-ID" sz="2400" dirty="0"/>
              <a:t>”</a:t>
            </a:r>
          </a:p>
        </p:txBody>
      </p:sp>
      <p:grpSp>
        <p:nvGrpSpPr>
          <p:cNvPr id="328" name="Google Shape;328;p30"/>
          <p:cNvGrpSpPr/>
          <p:nvPr/>
        </p:nvGrpSpPr>
        <p:grpSpPr>
          <a:xfrm flipH="1">
            <a:off x="2145684" y="624899"/>
            <a:ext cx="424224" cy="486928"/>
            <a:chOff x="1421350" y="3966000"/>
            <a:chExt cx="133450" cy="153175"/>
          </a:xfrm>
        </p:grpSpPr>
        <p:sp>
          <p:nvSpPr>
            <p:cNvPr id="329" name="Google Shape;329;p30"/>
            <p:cNvSpPr/>
            <p:nvPr/>
          </p:nvSpPr>
          <p:spPr>
            <a:xfrm>
              <a:off x="1421350" y="3966000"/>
              <a:ext cx="133450" cy="126825"/>
            </a:xfrm>
            <a:custGeom>
              <a:avLst/>
              <a:gdLst/>
              <a:ahLst/>
              <a:cxnLst/>
              <a:rect l="l" t="t" r="r" b="b"/>
              <a:pathLst>
                <a:path w="5338" h="5073" extrusionOk="0">
                  <a:moveTo>
                    <a:pt x="1459" y="1"/>
                  </a:moveTo>
                  <a:cubicBezTo>
                    <a:pt x="1287" y="1"/>
                    <a:pt x="1135" y="58"/>
                    <a:pt x="1010" y="183"/>
                  </a:cubicBezTo>
                  <a:cubicBezTo>
                    <a:pt x="1" y="1192"/>
                    <a:pt x="4227" y="5072"/>
                    <a:pt x="5053" y="5072"/>
                  </a:cubicBezTo>
                  <a:cubicBezTo>
                    <a:pt x="5133" y="5072"/>
                    <a:pt x="5181" y="5036"/>
                    <a:pt x="5190" y="4957"/>
                  </a:cubicBezTo>
                  <a:cubicBezTo>
                    <a:pt x="5337" y="3510"/>
                    <a:pt x="2805" y="1"/>
                    <a:pt x="1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1421550" y="4078475"/>
              <a:ext cx="116475" cy="40700"/>
            </a:xfrm>
            <a:custGeom>
              <a:avLst/>
              <a:gdLst/>
              <a:ahLst/>
              <a:cxnLst/>
              <a:rect l="l" t="t" r="r" b="b"/>
              <a:pathLst>
                <a:path w="4659" h="1628" extrusionOk="0">
                  <a:moveTo>
                    <a:pt x="1074" y="0"/>
                  </a:moveTo>
                  <a:cubicBezTo>
                    <a:pt x="536" y="0"/>
                    <a:pt x="142" y="143"/>
                    <a:pt x="98" y="494"/>
                  </a:cubicBezTo>
                  <a:cubicBezTo>
                    <a:pt x="1" y="1243"/>
                    <a:pt x="2228" y="1627"/>
                    <a:pt x="3574" y="1627"/>
                  </a:cubicBezTo>
                  <a:cubicBezTo>
                    <a:pt x="4217" y="1627"/>
                    <a:pt x="4658" y="1540"/>
                    <a:pt x="4551" y="1363"/>
                  </a:cubicBezTo>
                  <a:cubicBezTo>
                    <a:pt x="4125" y="684"/>
                    <a:pt x="2252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0"/>
          <p:cNvGrpSpPr/>
          <p:nvPr/>
        </p:nvGrpSpPr>
        <p:grpSpPr>
          <a:xfrm rot="1800864">
            <a:off x="7197015" y="-249899"/>
            <a:ext cx="2759305" cy="1448519"/>
            <a:chOff x="-422235" y="-555820"/>
            <a:chExt cx="2759387" cy="1448563"/>
          </a:xfrm>
        </p:grpSpPr>
        <p:sp>
          <p:nvSpPr>
            <p:cNvPr id="344" name="Google Shape;344;p30"/>
            <p:cNvSpPr/>
            <p:nvPr/>
          </p:nvSpPr>
          <p:spPr>
            <a:xfrm rot="5400000">
              <a:off x="233177" y="-1211232"/>
              <a:ext cx="1448563" cy="2759387"/>
            </a:xfrm>
            <a:custGeom>
              <a:avLst/>
              <a:gdLst/>
              <a:ahLst/>
              <a:cxnLst/>
              <a:rect l="l" t="t" r="r" b="b"/>
              <a:pathLst>
                <a:path w="30100" h="54998" extrusionOk="0">
                  <a:moveTo>
                    <a:pt x="7035" y="0"/>
                  </a:moveTo>
                  <a:cubicBezTo>
                    <a:pt x="4228" y="0"/>
                    <a:pt x="1927" y="1237"/>
                    <a:pt x="1560" y="1955"/>
                  </a:cubicBezTo>
                  <a:cubicBezTo>
                    <a:pt x="334" y="4372"/>
                    <a:pt x="1" y="54997"/>
                    <a:pt x="1560" y="54997"/>
                  </a:cubicBezTo>
                  <a:cubicBezTo>
                    <a:pt x="3060" y="54997"/>
                    <a:pt x="18955" y="51699"/>
                    <a:pt x="22444" y="47437"/>
                  </a:cubicBezTo>
                  <a:cubicBezTo>
                    <a:pt x="25932" y="43175"/>
                    <a:pt x="22539" y="38222"/>
                    <a:pt x="22539" y="37210"/>
                  </a:cubicBezTo>
                  <a:cubicBezTo>
                    <a:pt x="22539" y="36186"/>
                    <a:pt x="30100" y="30947"/>
                    <a:pt x="29135" y="23279"/>
                  </a:cubicBezTo>
                  <a:cubicBezTo>
                    <a:pt x="28171" y="15612"/>
                    <a:pt x="19051" y="12040"/>
                    <a:pt x="17788" y="11456"/>
                  </a:cubicBezTo>
                  <a:cubicBezTo>
                    <a:pt x="16526" y="10873"/>
                    <a:pt x="16526" y="4467"/>
                    <a:pt x="11966" y="1467"/>
                  </a:cubicBezTo>
                  <a:cubicBezTo>
                    <a:pt x="10331" y="387"/>
                    <a:pt x="8604" y="0"/>
                    <a:pt x="7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1840050" y="392542"/>
              <a:ext cx="246079" cy="198519"/>
            </a:xfrm>
            <a:custGeom>
              <a:avLst/>
              <a:gdLst/>
              <a:ahLst/>
              <a:cxnLst/>
              <a:rect l="l" t="t" r="r" b="b"/>
              <a:pathLst>
                <a:path w="4398" h="3548" extrusionOk="0">
                  <a:moveTo>
                    <a:pt x="568" y="1"/>
                  </a:moveTo>
                  <a:cubicBezTo>
                    <a:pt x="0" y="1"/>
                    <a:pt x="2223" y="3547"/>
                    <a:pt x="3269" y="3547"/>
                  </a:cubicBezTo>
                  <a:cubicBezTo>
                    <a:pt x="3352" y="3547"/>
                    <a:pt x="3427" y="3525"/>
                    <a:pt x="3493" y="3477"/>
                  </a:cubicBezTo>
                  <a:cubicBezTo>
                    <a:pt x="4398" y="2811"/>
                    <a:pt x="1743" y="60"/>
                    <a:pt x="576" y="1"/>
                  </a:cubicBezTo>
                  <a:cubicBezTo>
                    <a:pt x="573" y="1"/>
                    <a:pt x="57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326;p30">
            <a:extLst>
              <a:ext uri="{FF2B5EF4-FFF2-40B4-BE49-F238E27FC236}">
                <a16:creationId xmlns:a16="http://schemas.microsoft.com/office/drawing/2014/main" id="{E38BC4E1-22AC-A045-BBA7-C1ED83B28219}"/>
              </a:ext>
            </a:extLst>
          </p:cNvPr>
          <p:cNvSpPr txBox="1">
            <a:spLocks/>
          </p:cNvSpPr>
          <p:nvPr/>
        </p:nvSpPr>
        <p:spPr>
          <a:xfrm>
            <a:off x="599018" y="2407649"/>
            <a:ext cx="19702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ID" u="sng" dirty="0"/>
              <a:t>Mission</a:t>
            </a:r>
            <a:endParaRPr lang="en-ID" u="sng" dirty="0">
              <a:solidFill>
                <a:schemeClr val="accent1"/>
              </a:solidFill>
            </a:endParaRPr>
          </a:p>
        </p:txBody>
      </p:sp>
      <p:grpSp>
        <p:nvGrpSpPr>
          <p:cNvPr id="27" name="Google Shape;328;p30">
            <a:extLst>
              <a:ext uri="{FF2B5EF4-FFF2-40B4-BE49-F238E27FC236}">
                <a16:creationId xmlns:a16="http://schemas.microsoft.com/office/drawing/2014/main" id="{40E01CB9-9F7B-DB4A-A03F-28F13DBB1EA5}"/>
              </a:ext>
            </a:extLst>
          </p:cNvPr>
          <p:cNvGrpSpPr/>
          <p:nvPr/>
        </p:nvGrpSpPr>
        <p:grpSpPr>
          <a:xfrm flipH="1">
            <a:off x="2384141" y="2437835"/>
            <a:ext cx="424224" cy="486928"/>
            <a:chOff x="1421350" y="3966000"/>
            <a:chExt cx="133450" cy="153175"/>
          </a:xfrm>
        </p:grpSpPr>
        <p:sp>
          <p:nvSpPr>
            <p:cNvPr id="28" name="Google Shape;329;p30">
              <a:extLst>
                <a:ext uri="{FF2B5EF4-FFF2-40B4-BE49-F238E27FC236}">
                  <a16:creationId xmlns:a16="http://schemas.microsoft.com/office/drawing/2014/main" id="{8064B14F-FF63-144B-8F14-08FDC7664742}"/>
                </a:ext>
              </a:extLst>
            </p:cNvPr>
            <p:cNvSpPr/>
            <p:nvPr/>
          </p:nvSpPr>
          <p:spPr>
            <a:xfrm>
              <a:off x="1421350" y="3966000"/>
              <a:ext cx="133450" cy="126825"/>
            </a:xfrm>
            <a:custGeom>
              <a:avLst/>
              <a:gdLst/>
              <a:ahLst/>
              <a:cxnLst/>
              <a:rect l="l" t="t" r="r" b="b"/>
              <a:pathLst>
                <a:path w="5338" h="5073" extrusionOk="0">
                  <a:moveTo>
                    <a:pt x="1459" y="1"/>
                  </a:moveTo>
                  <a:cubicBezTo>
                    <a:pt x="1287" y="1"/>
                    <a:pt x="1135" y="58"/>
                    <a:pt x="1010" y="183"/>
                  </a:cubicBezTo>
                  <a:cubicBezTo>
                    <a:pt x="1" y="1192"/>
                    <a:pt x="4227" y="5072"/>
                    <a:pt x="5053" y="5072"/>
                  </a:cubicBezTo>
                  <a:cubicBezTo>
                    <a:pt x="5133" y="5072"/>
                    <a:pt x="5181" y="5036"/>
                    <a:pt x="5190" y="4957"/>
                  </a:cubicBezTo>
                  <a:cubicBezTo>
                    <a:pt x="5337" y="3510"/>
                    <a:pt x="2805" y="1"/>
                    <a:pt x="1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330;p30">
              <a:extLst>
                <a:ext uri="{FF2B5EF4-FFF2-40B4-BE49-F238E27FC236}">
                  <a16:creationId xmlns:a16="http://schemas.microsoft.com/office/drawing/2014/main" id="{59D7F9BC-C185-2D4D-BA12-FBFCD072A41D}"/>
                </a:ext>
              </a:extLst>
            </p:cNvPr>
            <p:cNvSpPr/>
            <p:nvPr/>
          </p:nvSpPr>
          <p:spPr>
            <a:xfrm>
              <a:off x="1421550" y="4078475"/>
              <a:ext cx="116475" cy="40700"/>
            </a:xfrm>
            <a:custGeom>
              <a:avLst/>
              <a:gdLst/>
              <a:ahLst/>
              <a:cxnLst/>
              <a:rect l="l" t="t" r="r" b="b"/>
              <a:pathLst>
                <a:path w="4659" h="1628" extrusionOk="0">
                  <a:moveTo>
                    <a:pt x="1074" y="0"/>
                  </a:moveTo>
                  <a:cubicBezTo>
                    <a:pt x="536" y="0"/>
                    <a:pt x="142" y="143"/>
                    <a:pt x="98" y="494"/>
                  </a:cubicBezTo>
                  <a:cubicBezTo>
                    <a:pt x="1" y="1243"/>
                    <a:pt x="2228" y="1627"/>
                    <a:pt x="3574" y="1627"/>
                  </a:cubicBezTo>
                  <a:cubicBezTo>
                    <a:pt x="4217" y="1627"/>
                    <a:pt x="4658" y="1540"/>
                    <a:pt x="4551" y="1363"/>
                  </a:cubicBezTo>
                  <a:cubicBezTo>
                    <a:pt x="4125" y="684"/>
                    <a:pt x="2252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021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6"/>
          <p:cNvSpPr txBox="1">
            <a:spLocks noGrp="1"/>
          </p:cNvSpPr>
          <p:nvPr>
            <p:ph type="title"/>
          </p:nvPr>
        </p:nvSpPr>
        <p:spPr>
          <a:xfrm>
            <a:off x="429446" y="2529690"/>
            <a:ext cx="8381720" cy="2613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Tujuan</a:t>
            </a:r>
            <a:r>
              <a:rPr lang="en" dirty="0"/>
              <a:t> : </a:t>
            </a:r>
            <a:r>
              <a:rPr lang="en" dirty="0" err="1"/>
              <a:t>Mengembangkan</a:t>
            </a:r>
            <a:r>
              <a:rPr lang="en" dirty="0"/>
              <a:t> </a:t>
            </a:r>
            <a:r>
              <a:rPr lang="en" dirty="0" err="1"/>
              <a:t>kemampuan</a:t>
            </a:r>
            <a:r>
              <a:rPr lang="en" dirty="0"/>
              <a:t> multimedia 	    </a:t>
            </a:r>
            <a:r>
              <a:rPr lang="en" dirty="0" err="1"/>
              <a:t>secara</a:t>
            </a:r>
            <a:r>
              <a:rPr lang="en" dirty="0"/>
              <a:t> </a:t>
            </a:r>
            <a:r>
              <a:rPr lang="en" dirty="0" err="1"/>
              <a:t>praktis</a:t>
            </a:r>
            <a:r>
              <a:rPr lang="en" dirty="0"/>
              <a:t> </a:t>
            </a:r>
            <a:r>
              <a:rPr lang="en" dirty="0" err="1"/>
              <a:t>dengan</a:t>
            </a:r>
            <a:r>
              <a:rPr lang="en" dirty="0"/>
              <a:t> </a:t>
            </a:r>
            <a:r>
              <a:rPr lang="en" dirty="0" err="1"/>
              <a:t>menggunkan</a:t>
            </a:r>
            <a:r>
              <a:rPr lang="en" dirty="0"/>
              <a:t> smartphone</a:t>
            </a:r>
            <a:br>
              <a:rPr lang="en" dirty="0"/>
            </a:br>
            <a:br>
              <a:rPr lang="en" dirty="0"/>
            </a:br>
            <a:r>
              <a:rPr lang="en" dirty="0"/>
              <a:t>Hari/</a:t>
            </a:r>
            <a:r>
              <a:rPr lang="en" dirty="0" err="1"/>
              <a:t>Tgl</a:t>
            </a:r>
            <a:r>
              <a:rPr lang="en" dirty="0"/>
              <a:t> : </a:t>
            </a:r>
            <a:r>
              <a:rPr lang="en" dirty="0" err="1"/>
              <a:t>Sabtu</a:t>
            </a:r>
            <a:r>
              <a:rPr lang="en" dirty="0"/>
              <a:t>, 6 Mei 2023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441" name="Google Shape;441;p36"/>
          <p:cNvSpPr txBox="1">
            <a:spLocks noGrp="1"/>
          </p:cNvSpPr>
          <p:nvPr>
            <p:ph type="subTitle" idx="1"/>
          </p:nvPr>
        </p:nvSpPr>
        <p:spPr>
          <a:xfrm>
            <a:off x="429446" y="892763"/>
            <a:ext cx="6339654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/>
              <a:t>Online Workshop - Zoom</a:t>
            </a:r>
            <a:endParaRPr lang="en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Eksplorasi</a:t>
            </a:r>
            <a:r>
              <a:rPr lang="en" sz="2800" dirty="0"/>
              <a:t> smartphone </a:t>
            </a:r>
            <a:r>
              <a:rPr lang="en" sz="2800" dirty="0" err="1"/>
              <a:t>sebagai</a:t>
            </a:r>
            <a:r>
              <a:rPr lang="en" sz="2800" dirty="0"/>
              <a:t> </a:t>
            </a:r>
            <a:r>
              <a:rPr lang="en" sz="2800" dirty="0" err="1"/>
              <a:t>sarana</a:t>
            </a:r>
            <a:r>
              <a:rPr lang="en" sz="2800" dirty="0"/>
              <a:t> </a:t>
            </a:r>
            <a:r>
              <a:rPr lang="en" sz="2800" dirty="0" err="1"/>
              <a:t>publikasi</a:t>
            </a:r>
            <a:endParaRPr sz="2800" dirty="0"/>
          </a:p>
        </p:txBody>
      </p:sp>
      <p:sp>
        <p:nvSpPr>
          <p:cNvPr id="475" name="Google Shape;475;p36"/>
          <p:cNvSpPr/>
          <p:nvPr/>
        </p:nvSpPr>
        <p:spPr>
          <a:xfrm rot="5400000" flipH="1">
            <a:off x="4596167" y="3860806"/>
            <a:ext cx="298674" cy="283847"/>
          </a:xfrm>
          <a:custGeom>
            <a:avLst/>
            <a:gdLst/>
            <a:ahLst/>
            <a:cxnLst/>
            <a:rect l="l" t="t" r="r" b="b"/>
            <a:pathLst>
              <a:path w="5338" h="5073" extrusionOk="0">
                <a:moveTo>
                  <a:pt x="1459" y="1"/>
                </a:moveTo>
                <a:cubicBezTo>
                  <a:pt x="1287" y="1"/>
                  <a:pt x="1135" y="58"/>
                  <a:pt x="1010" y="183"/>
                </a:cubicBezTo>
                <a:cubicBezTo>
                  <a:pt x="1" y="1192"/>
                  <a:pt x="4227" y="5072"/>
                  <a:pt x="5053" y="5072"/>
                </a:cubicBezTo>
                <a:cubicBezTo>
                  <a:pt x="5133" y="5072"/>
                  <a:pt x="5181" y="5036"/>
                  <a:pt x="5190" y="4957"/>
                </a:cubicBezTo>
                <a:cubicBezTo>
                  <a:pt x="5337" y="3510"/>
                  <a:pt x="2805" y="1"/>
                  <a:pt x="14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6"/>
          <p:cNvSpPr/>
          <p:nvPr/>
        </p:nvSpPr>
        <p:spPr>
          <a:xfrm rot="1380185">
            <a:off x="4621230" y="457980"/>
            <a:ext cx="377932" cy="375883"/>
          </a:xfrm>
          <a:custGeom>
            <a:avLst/>
            <a:gdLst/>
            <a:ahLst/>
            <a:cxnLst/>
            <a:rect l="l" t="t" r="r" b="b"/>
            <a:pathLst>
              <a:path w="10704" h="10645" extrusionOk="0">
                <a:moveTo>
                  <a:pt x="2929" y="1"/>
                </a:moveTo>
                <a:lnTo>
                  <a:pt x="3036" y="3632"/>
                </a:lnTo>
                <a:lnTo>
                  <a:pt x="0" y="6001"/>
                </a:lnTo>
                <a:lnTo>
                  <a:pt x="3203" y="7049"/>
                </a:lnTo>
                <a:lnTo>
                  <a:pt x="4798" y="10645"/>
                </a:lnTo>
                <a:lnTo>
                  <a:pt x="7084" y="7823"/>
                </a:lnTo>
                <a:lnTo>
                  <a:pt x="10704" y="7513"/>
                </a:lnTo>
                <a:lnTo>
                  <a:pt x="8620" y="4168"/>
                </a:lnTo>
                <a:lnTo>
                  <a:pt x="9537" y="929"/>
                </a:lnTo>
                <a:lnTo>
                  <a:pt x="6168" y="1965"/>
                </a:lnTo>
                <a:lnTo>
                  <a:pt x="292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60CBB-2B2F-E148-9990-66D0C8C1F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43" y="285015"/>
            <a:ext cx="2264623" cy="23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3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6"/>
          <p:cNvSpPr txBox="1">
            <a:spLocks noGrp="1"/>
          </p:cNvSpPr>
          <p:nvPr>
            <p:ph type="title"/>
          </p:nvPr>
        </p:nvSpPr>
        <p:spPr>
          <a:xfrm>
            <a:off x="429446" y="2529690"/>
            <a:ext cx="8381720" cy="2613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Tujuan</a:t>
            </a:r>
            <a:r>
              <a:rPr lang="en" dirty="0"/>
              <a:t> : </a:t>
            </a:r>
            <a:r>
              <a:rPr lang="en" dirty="0" err="1"/>
              <a:t>Berdoa</a:t>
            </a:r>
            <a:r>
              <a:rPr lang="en" dirty="0"/>
              <a:t> </a:t>
            </a:r>
            <a:r>
              <a:rPr lang="en" dirty="0" err="1"/>
              <a:t>untuk</a:t>
            </a:r>
            <a:r>
              <a:rPr lang="en" dirty="0"/>
              <a:t> </a:t>
            </a:r>
            <a:r>
              <a:rPr lang="en" dirty="0" err="1"/>
              <a:t>negara</a:t>
            </a:r>
            <a:r>
              <a:rPr lang="en" dirty="0"/>
              <a:t> Indonesia </a:t>
            </a:r>
            <a:r>
              <a:rPr lang="en" dirty="0" err="1"/>
              <a:t>untuk</a:t>
            </a:r>
            <a:r>
              <a:rPr lang="en" dirty="0"/>
              <a:t> 	   	    </a:t>
            </a:r>
            <a:r>
              <a:rPr lang="en" dirty="0" err="1"/>
              <a:t>keamanan</a:t>
            </a:r>
            <a:r>
              <a:rPr lang="en" dirty="0"/>
              <a:t>, </a:t>
            </a:r>
            <a:r>
              <a:rPr lang="en" dirty="0" err="1"/>
              <a:t>keadilan</a:t>
            </a:r>
            <a:r>
              <a:rPr lang="en" dirty="0"/>
              <a:t>, </a:t>
            </a:r>
            <a:r>
              <a:rPr lang="en" dirty="0" err="1"/>
              <a:t>dan</a:t>
            </a:r>
            <a:r>
              <a:rPr lang="en" dirty="0"/>
              <a:t> </a:t>
            </a:r>
            <a:r>
              <a:rPr lang="en" dirty="0" err="1"/>
              <a:t>pemilu</a:t>
            </a:r>
            <a:r>
              <a:rPr lang="en" dirty="0"/>
              <a:t> 2024</a:t>
            </a:r>
            <a:br>
              <a:rPr lang="en" dirty="0"/>
            </a:br>
            <a:br>
              <a:rPr lang="en" dirty="0"/>
            </a:br>
            <a:r>
              <a:rPr lang="en" dirty="0"/>
              <a:t>Hari/</a:t>
            </a:r>
            <a:r>
              <a:rPr lang="en" dirty="0" err="1"/>
              <a:t>Tgl</a:t>
            </a:r>
            <a:r>
              <a:rPr lang="en" dirty="0"/>
              <a:t> : </a:t>
            </a:r>
            <a:r>
              <a:rPr lang="en" dirty="0" err="1"/>
              <a:t>Sabtu</a:t>
            </a:r>
            <a:r>
              <a:rPr lang="en" dirty="0"/>
              <a:t>, 26 </a:t>
            </a:r>
            <a:r>
              <a:rPr lang="en" dirty="0" err="1"/>
              <a:t>Agustus</a:t>
            </a:r>
            <a:r>
              <a:rPr lang="en" dirty="0"/>
              <a:t> 2023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441" name="Google Shape;441;p36"/>
          <p:cNvSpPr txBox="1">
            <a:spLocks noGrp="1"/>
          </p:cNvSpPr>
          <p:nvPr>
            <p:ph type="subTitle" idx="1"/>
          </p:nvPr>
        </p:nvSpPr>
        <p:spPr>
          <a:xfrm>
            <a:off x="429446" y="892763"/>
            <a:ext cx="6339654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 err="1"/>
              <a:t>Ibadah</a:t>
            </a:r>
            <a:r>
              <a:rPr lang="en" sz="2800" b="1" u="sng" dirty="0"/>
              <a:t> </a:t>
            </a:r>
            <a:r>
              <a:rPr lang="en" sz="2800" b="1" u="sng" dirty="0" err="1"/>
              <a:t>Doa</a:t>
            </a:r>
            <a:r>
              <a:rPr lang="en" sz="2800" b="1" u="sng" dirty="0"/>
              <a:t> Bersama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di </a:t>
            </a:r>
            <a:r>
              <a:rPr lang="en" sz="2800" dirty="0" err="1"/>
              <a:t>tiap</a:t>
            </a:r>
            <a:r>
              <a:rPr lang="en" sz="2800" dirty="0"/>
              <a:t> </a:t>
            </a:r>
            <a:r>
              <a:rPr lang="en" sz="2800" dirty="0" err="1"/>
              <a:t>gereja</a:t>
            </a:r>
            <a:r>
              <a:rPr lang="en" sz="2800" dirty="0"/>
              <a:t> </a:t>
            </a:r>
            <a:r>
              <a:rPr lang="en" sz="2800" dirty="0" err="1"/>
              <a:t>lokal</a:t>
            </a:r>
            <a:endParaRPr lang="en" sz="2800" dirty="0"/>
          </a:p>
        </p:txBody>
      </p:sp>
      <p:sp>
        <p:nvSpPr>
          <p:cNvPr id="475" name="Google Shape;475;p36"/>
          <p:cNvSpPr/>
          <p:nvPr/>
        </p:nvSpPr>
        <p:spPr>
          <a:xfrm rot="5400000" flipH="1">
            <a:off x="5205767" y="3860806"/>
            <a:ext cx="298674" cy="283847"/>
          </a:xfrm>
          <a:custGeom>
            <a:avLst/>
            <a:gdLst/>
            <a:ahLst/>
            <a:cxnLst/>
            <a:rect l="l" t="t" r="r" b="b"/>
            <a:pathLst>
              <a:path w="5338" h="5073" extrusionOk="0">
                <a:moveTo>
                  <a:pt x="1459" y="1"/>
                </a:moveTo>
                <a:cubicBezTo>
                  <a:pt x="1287" y="1"/>
                  <a:pt x="1135" y="58"/>
                  <a:pt x="1010" y="183"/>
                </a:cubicBezTo>
                <a:cubicBezTo>
                  <a:pt x="1" y="1192"/>
                  <a:pt x="4227" y="5072"/>
                  <a:pt x="5053" y="5072"/>
                </a:cubicBezTo>
                <a:cubicBezTo>
                  <a:pt x="5133" y="5072"/>
                  <a:pt x="5181" y="5036"/>
                  <a:pt x="5190" y="4957"/>
                </a:cubicBezTo>
                <a:cubicBezTo>
                  <a:pt x="5337" y="3510"/>
                  <a:pt x="2805" y="1"/>
                  <a:pt x="14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6"/>
          <p:cNvSpPr/>
          <p:nvPr/>
        </p:nvSpPr>
        <p:spPr>
          <a:xfrm rot="1380185">
            <a:off x="4152460" y="355185"/>
            <a:ext cx="377932" cy="375883"/>
          </a:xfrm>
          <a:custGeom>
            <a:avLst/>
            <a:gdLst/>
            <a:ahLst/>
            <a:cxnLst/>
            <a:rect l="l" t="t" r="r" b="b"/>
            <a:pathLst>
              <a:path w="10704" h="10645" extrusionOk="0">
                <a:moveTo>
                  <a:pt x="2929" y="1"/>
                </a:moveTo>
                <a:lnTo>
                  <a:pt x="3036" y="3632"/>
                </a:lnTo>
                <a:lnTo>
                  <a:pt x="0" y="6001"/>
                </a:lnTo>
                <a:lnTo>
                  <a:pt x="3203" y="7049"/>
                </a:lnTo>
                <a:lnTo>
                  <a:pt x="4798" y="10645"/>
                </a:lnTo>
                <a:lnTo>
                  <a:pt x="7084" y="7823"/>
                </a:lnTo>
                <a:lnTo>
                  <a:pt x="10704" y="7513"/>
                </a:lnTo>
                <a:lnTo>
                  <a:pt x="8620" y="4168"/>
                </a:lnTo>
                <a:lnTo>
                  <a:pt x="9537" y="929"/>
                </a:lnTo>
                <a:lnTo>
                  <a:pt x="6168" y="1965"/>
                </a:lnTo>
                <a:lnTo>
                  <a:pt x="292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6982A-3477-2743-BC0B-D469B2549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528" y="206598"/>
            <a:ext cx="4172655" cy="21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6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6"/>
          <p:cNvSpPr txBox="1">
            <a:spLocks noGrp="1"/>
          </p:cNvSpPr>
          <p:nvPr>
            <p:ph type="title"/>
          </p:nvPr>
        </p:nvSpPr>
        <p:spPr>
          <a:xfrm>
            <a:off x="429446" y="2529690"/>
            <a:ext cx="7889054" cy="2613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Tujuan</a:t>
            </a:r>
            <a:r>
              <a:rPr lang="en" dirty="0"/>
              <a:t> : </a:t>
            </a:r>
            <a:r>
              <a:rPr lang="en" dirty="0" err="1"/>
              <a:t>Meningkatkan</a:t>
            </a:r>
            <a:r>
              <a:rPr lang="en" dirty="0"/>
              <a:t> </a:t>
            </a:r>
            <a:r>
              <a:rPr lang="en" dirty="0" err="1"/>
              <a:t>kualitas</a:t>
            </a:r>
            <a:r>
              <a:rPr lang="en" dirty="0"/>
              <a:t> </a:t>
            </a:r>
            <a:r>
              <a:rPr lang="en" dirty="0" err="1"/>
              <a:t>musi</a:t>
            </a:r>
            <a:r>
              <a:rPr lang="en-ID" dirty="0"/>
              <a:t>k</a:t>
            </a:r>
            <a:r>
              <a:rPr lang="en" dirty="0"/>
              <a:t> </a:t>
            </a:r>
            <a:r>
              <a:rPr lang="en" dirty="0" err="1"/>
              <a:t>pujian</a:t>
            </a:r>
            <a:r>
              <a:rPr lang="en" dirty="0"/>
              <a:t> </a:t>
            </a:r>
            <a:r>
              <a:rPr lang="en" dirty="0" err="1"/>
              <a:t>pemuda</a:t>
            </a:r>
            <a:r>
              <a:rPr lang="en" dirty="0"/>
              <a:t> 	    </a:t>
            </a:r>
            <a:r>
              <a:rPr lang="en" dirty="0" err="1"/>
              <a:t>remaja</a:t>
            </a:r>
            <a:r>
              <a:rPr lang="en" dirty="0"/>
              <a:t> </a:t>
            </a:r>
            <a:br>
              <a:rPr lang="en" dirty="0"/>
            </a:br>
            <a:br>
              <a:rPr lang="en" dirty="0"/>
            </a:br>
            <a:r>
              <a:rPr lang="en" dirty="0"/>
              <a:t>Hari/</a:t>
            </a:r>
            <a:r>
              <a:rPr lang="en" dirty="0" err="1"/>
              <a:t>Thn</a:t>
            </a:r>
            <a:r>
              <a:rPr lang="en" dirty="0"/>
              <a:t> : </a:t>
            </a:r>
            <a:r>
              <a:rPr lang="en" dirty="0" err="1"/>
              <a:t>Sabtu</a:t>
            </a:r>
            <a:r>
              <a:rPr lang="en" dirty="0"/>
              <a:t> 2023</a:t>
            </a:r>
            <a:br>
              <a:rPr lang="en" dirty="0"/>
            </a:br>
            <a:endParaRPr dirty="0"/>
          </a:p>
        </p:txBody>
      </p:sp>
      <p:sp>
        <p:nvSpPr>
          <p:cNvPr id="441" name="Google Shape;441;p36"/>
          <p:cNvSpPr txBox="1">
            <a:spLocks noGrp="1"/>
          </p:cNvSpPr>
          <p:nvPr>
            <p:ph type="subTitle" idx="1"/>
          </p:nvPr>
        </p:nvSpPr>
        <p:spPr>
          <a:xfrm>
            <a:off x="429446" y="892763"/>
            <a:ext cx="6339654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/>
              <a:t>Workshop Praise &amp; Worship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Onsite - Online</a:t>
            </a:r>
          </a:p>
        </p:txBody>
      </p:sp>
      <p:sp>
        <p:nvSpPr>
          <p:cNvPr id="475" name="Google Shape;475;p36"/>
          <p:cNvSpPr/>
          <p:nvPr/>
        </p:nvSpPr>
        <p:spPr>
          <a:xfrm rot="5400000" flipH="1">
            <a:off x="5701067" y="3860806"/>
            <a:ext cx="298674" cy="283847"/>
          </a:xfrm>
          <a:custGeom>
            <a:avLst/>
            <a:gdLst/>
            <a:ahLst/>
            <a:cxnLst/>
            <a:rect l="l" t="t" r="r" b="b"/>
            <a:pathLst>
              <a:path w="5338" h="5073" extrusionOk="0">
                <a:moveTo>
                  <a:pt x="1459" y="1"/>
                </a:moveTo>
                <a:cubicBezTo>
                  <a:pt x="1287" y="1"/>
                  <a:pt x="1135" y="58"/>
                  <a:pt x="1010" y="183"/>
                </a:cubicBezTo>
                <a:cubicBezTo>
                  <a:pt x="1" y="1192"/>
                  <a:pt x="4227" y="5072"/>
                  <a:pt x="5053" y="5072"/>
                </a:cubicBezTo>
                <a:cubicBezTo>
                  <a:pt x="5133" y="5072"/>
                  <a:pt x="5181" y="5036"/>
                  <a:pt x="5190" y="4957"/>
                </a:cubicBezTo>
                <a:cubicBezTo>
                  <a:pt x="5337" y="3510"/>
                  <a:pt x="2805" y="1"/>
                  <a:pt x="14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6"/>
          <p:cNvSpPr/>
          <p:nvPr/>
        </p:nvSpPr>
        <p:spPr>
          <a:xfrm rot="1380185">
            <a:off x="4152460" y="355185"/>
            <a:ext cx="377932" cy="375883"/>
          </a:xfrm>
          <a:custGeom>
            <a:avLst/>
            <a:gdLst/>
            <a:ahLst/>
            <a:cxnLst/>
            <a:rect l="l" t="t" r="r" b="b"/>
            <a:pathLst>
              <a:path w="10704" h="10645" extrusionOk="0">
                <a:moveTo>
                  <a:pt x="2929" y="1"/>
                </a:moveTo>
                <a:lnTo>
                  <a:pt x="3036" y="3632"/>
                </a:lnTo>
                <a:lnTo>
                  <a:pt x="0" y="6001"/>
                </a:lnTo>
                <a:lnTo>
                  <a:pt x="3203" y="7049"/>
                </a:lnTo>
                <a:lnTo>
                  <a:pt x="4798" y="10645"/>
                </a:lnTo>
                <a:lnTo>
                  <a:pt x="7084" y="7823"/>
                </a:lnTo>
                <a:lnTo>
                  <a:pt x="10704" y="7513"/>
                </a:lnTo>
                <a:lnTo>
                  <a:pt x="8620" y="4168"/>
                </a:lnTo>
                <a:lnTo>
                  <a:pt x="9537" y="929"/>
                </a:lnTo>
                <a:lnTo>
                  <a:pt x="6168" y="1965"/>
                </a:lnTo>
                <a:lnTo>
                  <a:pt x="292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00D54-ABF4-7042-BA13-9FAC65A6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028" y="285750"/>
            <a:ext cx="3540278" cy="19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7;p30">
            <a:extLst>
              <a:ext uri="{FF2B5EF4-FFF2-40B4-BE49-F238E27FC236}">
                <a16:creationId xmlns:a16="http://schemas.microsoft.com/office/drawing/2014/main" id="{E9018E4B-C65D-684A-B439-AA77537B2540}"/>
              </a:ext>
            </a:extLst>
          </p:cNvPr>
          <p:cNvSpPr txBox="1">
            <a:spLocks/>
          </p:cNvSpPr>
          <p:nvPr/>
        </p:nvSpPr>
        <p:spPr>
          <a:xfrm>
            <a:off x="599018" y="1314915"/>
            <a:ext cx="7838750" cy="2495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 fontAlgn="base"/>
            <a:r>
              <a:rPr lang="en-ID" sz="3200" b="1" u="sng" dirty="0">
                <a:solidFill>
                  <a:srgbClr val="0070C0"/>
                </a:solidFill>
              </a:rPr>
              <a:t>Contact Person</a:t>
            </a:r>
            <a:r>
              <a:rPr lang="en-ID" sz="3200" dirty="0">
                <a:solidFill>
                  <a:srgbClr val="0070C0"/>
                </a:solidFill>
              </a:rPr>
              <a:t> :</a:t>
            </a:r>
          </a:p>
          <a:p>
            <a:pPr marL="152400" fontAlgn="base"/>
            <a:r>
              <a:rPr lang="en-ID" sz="3200" dirty="0" err="1">
                <a:solidFill>
                  <a:srgbClr val="0070C0"/>
                </a:solidFill>
              </a:rPr>
              <a:t>Pdm</a:t>
            </a:r>
            <a:r>
              <a:rPr lang="en-ID" sz="3200" dirty="0">
                <a:solidFill>
                  <a:srgbClr val="0070C0"/>
                </a:solidFill>
              </a:rPr>
              <a:t>. Andreas </a:t>
            </a:r>
            <a:r>
              <a:rPr lang="en-ID" sz="3200" dirty="0" err="1">
                <a:solidFill>
                  <a:srgbClr val="0070C0"/>
                </a:solidFill>
              </a:rPr>
              <a:t>Prasetyo</a:t>
            </a:r>
            <a:r>
              <a:rPr lang="en-ID" sz="3200" dirty="0">
                <a:solidFill>
                  <a:srgbClr val="0070C0"/>
                </a:solidFill>
              </a:rPr>
              <a:t> Adi, S.T.</a:t>
            </a:r>
          </a:p>
          <a:p>
            <a:pPr marL="152400" fontAlgn="base"/>
            <a:r>
              <a:rPr lang="en-ID" sz="3200" dirty="0">
                <a:solidFill>
                  <a:srgbClr val="0070C0"/>
                </a:solidFill>
              </a:rPr>
              <a:t>081-333888-564</a:t>
            </a:r>
          </a:p>
        </p:txBody>
      </p:sp>
    </p:spTree>
    <p:extLst>
      <p:ext uri="{BB962C8B-B14F-4D97-AF65-F5344CB8AC3E}">
        <p14:creationId xmlns:p14="http://schemas.microsoft.com/office/powerpoint/2010/main" val="4000169897"/>
      </p:ext>
    </p:extLst>
  </p:cSld>
  <p:clrMapOvr>
    <a:masterClrMapping/>
  </p:clrMapOvr>
</p:sld>
</file>

<file path=ppt/theme/theme1.xml><?xml version="1.0" encoding="utf-8"?>
<a:theme xmlns:a="http://schemas.openxmlformats.org/drawingml/2006/main" name="Positive Attitude at the Workplace Meeting by Slidesgo">
  <a:themeElements>
    <a:clrScheme name="Simple Light">
      <a:dk1>
        <a:srgbClr val="3C354C"/>
      </a:dk1>
      <a:lt1>
        <a:srgbClr val="F5F3ED"/>
      </a:lt1>
      <a:dk2>
        <a:srgbClr val="A6D9E2"/>
      </a:dk2>
      <a:lt2>
        <a:srgbClr val="C7E580"/>
      </a:lt2>
      <a:accent1>
        <a:srgbClr val="D36262"/>
      </a:accent1>
      <a:accent2>
        <a:srgbClr val="8C8CB8"/>
      </a:accent2>
      <a:accent3>
        <a:srgbClr val="AFAFCC"/>
      </a:accent3>
      <a:accent4>
        <a:srgbClr val="FFFFFF"/>
      </a:accent4>
      <a:accent5>
        <a:srgbClr val="FFFFFF"/>
      </a:accent5>
      <a:accent6>
        <a:srgbClr val="FFFFFF"/>
      </a:accent6>
      <a:hlink>
        <a:srgbClr val="3C35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163</Words>
  <Application>Microsoft Office PowerPoint</Application>
  <PresentationFormat>On-screen Show (16:9)</PresentationFormat>
  <Paragraphs>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Open Sans Medium</vt:lpstr>
      <vt:lpstr>Open Sans</vt:lpstr>
      <vt:lpstr>Arial</vt:lpstr>
      <vt:lpstr>Nunito Light</vt:lpstr>
      <vt:lpstr>Positive Attitude at the Workplace Meeting by Slidesgo</vt:lpstr>
      <vt:lpstr>Departemen Remaja-Pemuda Program Kerja 2023</vt:lpstr>
      <vt:lpstr>Vision</vt:lpstr>
      <vt:lpstr>Tujuan : Mengembangkan kemampuan multimedia      secara praktis dengan menggunkan smartphone  Hari/Tgl : Sabtu, 6 Mei 2023  </vt:lpstr>
      <vt:lpstr>Tujuan : Berdoa untuk negara Indonesia untuk          keamanan, keadilan, dan pemilu 2024  Hari/Tgl : Sabtu, 26 Agustus 2023  </vt:lpstr>
      <vt:lpstr>Tujuan : Meningkatkan kualitas musik pujian pemuda      remaja   Hari/Thn : Sabtu 2023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Departemen Remaja-Pemuda Program Kerja 2023</dc:title>
  <cp:lastModifiedBy>PC</cp:lastModifiedBy>
  <cp:revision>11</cp:revision>
  <dcterms:modified xsi:type="dcterms:W3CDTF">2023-02-22T02:34:36Z</dcterms:modified>
</cp:coreProperties>
</file>